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94" r:id="rId3"/>
    <p:sldId id="302" r:id="rId4"/>
    <p:sldId id="303" r:id="rId5"/>
    <p:sldId id="300" r:id="rId6"/>
    <p:sldId id="293" r:id="rId7"/>
    <p:sldId id="298" r:id="rId8"/>
    <p:sldId id="299" r:id="rId9"/>
    <p:sldId id="297" r:id="rId10"/>
    <p:sldId id="289" r:id="rId11"/>
    <p:sldId id="286" r:id="rId12"/>
    <p:sldId id="261" r:id="rId13"/>
    <p:sldId id="262" r:id="rId14"/>
    <p:sldId id="263" r:id="rId15"/>
    <p:sldId id="288" r:id="rId16"/>
    <p:sldId id="264" r:id="rId17"/>
    <p:sldId id="270" r:id="rId18"/>
    <p:sldId id="266" r:id="rId19"/>
    <p:sldId id="267" r:id="rId20"/>
    <p:sldId id="268" r:id="rId21"/>
    <p:sldId id="265" r:id="rId22"/>
    <p:sldId id="269" r:id="rId23"/>
    <p:sldId id="271" r:id="rId24"/>
    <p:sldId id="272" r:id="rId25"/>
    <p:sldId id="273" r:id="rId26"/>
    <p:sldId id="274" r:id="rId27"/>
    <p:sldId id="275" r:id="rId28"/>
    <p:sldId id="276" r:id="rId29"/>
    <p:sldId id="277" r:id="rId30"/>
    <p:sldId id="278" r:id="rId31"/>
    <p:sldId id="280" r:id="rId32"/>
    <p:sldId id="279" r:id="rId33"/>
    <p:sldId id="285" r:id="rId34"/>
    <p:sldId id="281" r:id="rId35"/>
    <p:sldId id="283" r:id="rId36"/>
    <p:sldId id="284" r:id="rId37"/>
    <p:sldId id="304" r:id="rId38"/>
    <p:sldId id="301" r:id="rId39"/>
    <p:sldId id="305" r:id="rId40"/>
    <p:sldId id="30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1" autoAdjust="0"/>
    <p:restoredTop sz="54593" autoAdjust="0"/>
  </p:normalViewPr>
  <p:slideViewPr>
    <p:cSldViewPr snapToGrid="0">
      <p:cViewPr varScale="1">
        <p:scale>
          <a:sx n="36" d="100"/>
          <a:sy n="36" d="100"/>
        </p:scale>
        <p:origin x="18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k simonds" userId="4101345d4c543f50" providerId="LiveId" clId="{E3869FE1-CD5C-4ECC-82D3-B1CD7C562472}"/>
    <pc:docChg chg="custSel addSld modSld">
      <pc:chgData name="rick simonds" userId="4101345d4c543f50" providerId="LiveId" clId="{E3869FE1-CD5C-4ECC-82D3-B1CD7C562472}" dt="2024-09-29T18:14:12.608" v="950" actId="20577"/>
      <pc:docMkLst>
        <pc:docMk/>
      </pc:docMkLst>
      <pc:sldChg chg="modSp new mod">
        <pc:chgData name="rick simonds" userId="4101345d4c543f50" providerId="LiveId" clId="{E3869FE1-CD5C-4ECC-82D3-B1CD7C562472}" dt="2024-09-29T18:02:31.166" v="488" actId="20577"/>
        <pc:sldMkLst>
          <pc:docMk/>
          <pc:sldMk cId="2111347378" sldId="305"/>
        </pc:sldMkLst>
        <pc:spChg chg="mod">
          <ac:chgData name="rick simonds" userId="4101345d4c543f50" providerId="LiveId" clId="{E3869FE1-CD5C-4ECC-82D3-B1CD7C562472}" dt="2024-09-29T15:45:02.944" v="59" actId="6549"/>
          <ac:spMkLst>
            <pc:docMk/>
            <pc:sldMk cId="2111347378" sldId="305"/>
            <ac:spMk id="2" creationId="{50A3A584-1ED1-3031-79FD-A24742E24AB9}"/>
          </ac:spMkLst>
        </pc:spChg>
        <pc:spChg chg="mod">
          <ac:chgData name="rick simonds" userId="4101345d4c543f50" providerId="LiveId" clId="{E3869FE1-CD5C-4ECC-82D3-B1CD7C562472}" dt="2024-09-29T18:02:31.166" v="488" actId="20577"/>
          <ac:spMkLst>
            <pc:docMk/>
            <pc:sldMk cId="2111347378" sldId="305"/>
            <ac:spMk id="3" creationId="{7084A7A3-BBCA-D221-20AE-4CE23FFDAE5A}"/>
          </ac:spMkLst>
        </pc:spChg>
      </pc:sldChg>
      <pc:sldChg chg="modSp new mod">
        <pc:chgData name="rick simonds" userId="4101345d4c543f50" providerId="LiveId" clId="{E3869FE1-CD5C-4ECC-82D3-B1CD7C562472}" dt="2024-09-29T18:14:12.608" v="950" actId="20577"/>
        <pc:sldMkLst>
          <pc:docMk/>
          <pc:sldMk cId="1892208697" sldId="306"/>
        </pc:sldMkLst>
        <pc:spChg chg="mod">
          <ac:chgData name="rick simonds" userId="4101345d4c543f50" providerId="LiveId" clId="{E3869FE1-CD5C-4ECC-82D3-B1CD7C562472}" dt="2024-09-29T18:04:43.652" v="546" actId="20577"/>
          <ac:spMkLst>
            <pc:docMk/>
            <pc:sldMk cId="1892208697" sldId="306"/>
            <ac:spMk id="2" creationId="{4646B434-448C-F3E0-6472-61D4CB32A159}"/>
          </ac:spMkLst>
        </pc:spChg>
        <pc:spChg chg="mod">
          <ac:chgData name="rick simonds" userId="4101345d4c543f50" providerId="LiveId" clId="{E3869FE1-CD5C-4ECC-82D3-B1CD7C562472}" dt="2024-09-29T18:14:12.608" v="950" actId="20577"/>
          <ac:spMkLst>
            <pc:docMk/>
            <pc:sldMk cId="1892208697" sldId="306"/>
            <ac:spMk id="3" creationId="{45DB793F-6689-F3E5-77EB-7A70629B0A3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5CD144-3F70-47A6-8AB4-956F43A39479}" type="datetimeFigureOut">
              <a:rPr lang="en-US" smtClean="0"/>
              <a:t>9/30/2024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86AD73-89A9-402B-A4AE-0587A5FAA88B}" type="slidenum">
              <a:rPr lang="en-US" smtClean="0"/>
              <a:t>‹#›</a:t>
            </a:fld>
            <a:endParaRPr lang="en-US"/>
          </a:p>
        </p:txBody>
      </p:sp>
    </p:spTree>
    <p:extLst>
      <p:ext uri="{BB962C8B-B14F-4D97-AF65-F5344CB8AC3E}">
        <p14:creationId xmlns:p14="http://schemas.microsoft.com/office/powerpoint/2010/main" val="3735561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6AD73-89A9-402B-A4AE-0587A5FAA88B}" type="slidenum">
              <a:rPr lang="en-US" smtClean="0"/>
              <a:t>4</a:t>
            </a:fld>
            <a:endParaRPr lang="en-US"/>
          </a:p>
        </p:txBody>
      </p:sp>
    </p:spTree>
    <p:extLst>
      <p:ext uri="{BB962C8B-B14F-4D97-AF65-F5344CB8AC3E}">
        <p14:creationId xmlns:p14="http://schemas.microsoft.com/office/powerpoint/2010/main" val="17678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6AD73-89A9-402B-A4AE-0587A5FAA88B}" type="slidenum">
              <a:rPr lang="en-US" smtClean="0"/>
              <a:t>26</a:t>
            </a:fld>
            <a:endParaRPr lang="en-US"/>
          </a:p>
        </p:txBody>
      </p:sp>
    </p:spTree>
    <p:extLst>
      <p:ext uri="{BB962C8B-B14F-4D97-AF65-F5344CB8AC3E}">
        <p14:creationId xmlns:p14="http://schemas.microsoft.com/office/powerpoint/2010/main" val="1823656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6AD73-89A9-402B-A4AE-0587A5FAA88B}" type="slidenum">
              <a:rPr lang="en-US" smtClean="0"/>
              <a:t>32</a:t>
            </a:fld>
            <a:endParaRPr lang="en-US"/>
          </a:p>
        </p:txBody>
      </p:sp>
    </p:spTree>
    <p:extLst>
      <p:ext uri="{BB962C8B-B14F-4D97-AF65-F5344CB8AC3E}">
        <p14:creationId xmlns:p14="http://schemas.microsoft.com/office/powerpoint/2010/main" val="1031741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6AD73-89A9-402B-A4AE-0587A5FAA88B}" type="slidenum">
              <a:rPr lang="en-US" smtClean="0"/>
              <a:t>33</a:t>
            </a:fld>
            <a:endParaRPr lang="en-US"/>
          </a:p>
        </p:txBody>
      </p:sp>
    </p:spTree>
    <p:extLst>
      <p:ext uri="{BB962C8B-B14F-4D97-AF65-F5344CB8AC3E}">
        <p14:creationId xmlns:p14="http://schemas.microsoft.com/office/powerpoint/2010/main" val="3941945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6AD73-89A9-402B-A4AE-0587A5FAA88B}" type="slidenum">
              <a:rPr lang="en-US" smtClean="0"/>
              <a:t>37</a:t>
            </a:fld>
            <a:endParaRPr lang="en-US"/>
          </a:p>
        </p:txBody>
      </p:sp>
    </p:spTree>
    <p:extLst>
      <p:ext uri="{BB962C8B-B14F-4D97-AF65-F5344CB8AC3E}">
        <p14:creationId xmlns:p14="http://schemas.microsoft.com/office/powerpoint/2010/main" val="805218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6AD73-89A9-402B-A4AE-0587A5FAA88B}" type="slidenum">
              <a:rPr lang="en-US" smtClean="0"/>
              <a:t>38</a:t>
            </a:fld>
            <a:endParaRPr lang="en-US"/>
          </a:p>
        </p:txBody>
      </p:sp>
    </p:spTree>
    <p:extLst>
      <p:ext uri="{BB962C8B-B14F-4D97-AF65-F5344CB8AC3E}">
        <p14:creationId xmlns:p14="http://schemas.microsoft.com/office/powerpoint/2010/main" val="720369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6AD73-89A9-402B-A4AE-0587A5FAA88B}" type="slidenum">
              <a:rPr lang="en-US" smtClean="0"/>
              <a:t>40</a:t>
            </a:fld>
            <a:endParaRPr lang="en-US"/>
          </a:p>
        </p:txBody>
      </p:sp>
    </p:spTree>
    <p:extLst>
      <p:ext uri="{BB962C8B-B14F-4D97-AF65-F5344CB8AC3E}">
        <p14:creationId xmlns:p14="http://schemas.microsoft.com/office/powerpoint/2010/main" val="3944321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6AD73-89A9-402B-A4AE-0587A5FAA88B}" type="slidenum">
              <a:rPr lang="en-US" smtClean="0"/>
              <a:t>6</a:t>
            </a:fld>
            <a:endParaRPr lang="en-US"/>
          </a:p>
        </p:txBody>
      </p:sp>
    </p:spTree>
    <p:extLst>
      <p:ext uri="{BB962C8B-B14F-4D97-AF65-F5344CB8AC3E}">
        <p14:creationId xmlns:p14="http://schemas.microsoft.com/office/powerpoint/2010/main" val="2984779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6AD73-89A9-402B-A4AE-0587A5FAA88B}" type="slidenum">
              <a:rPr lang="en-US" smtClean="0"/>
              <a:t>8</a:t>
            </a:fld>
            <a:endParaRPr lang="en-US"/>
          </a:p>
        </p:txBody>
      </p:sp>
    </p:spTree>
    <p:extLst>
      <p:ext uri="{BB962C8B-B14F-4D97-AF65-F5344CB8AC3E}">
        <p14:creationId xmlns:p14="http://schemas.microsoft.com/office/powerpoint/2010/main" val="3887964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6AD73-89A9-402B-A4AE-0587A5FAA88B}" type="slidenum">
              <a:rPr lang="en-US" smtClean="0"/>
              <a:t>9</a:t>
            </a:fld>
            <a:endParaRPr lang="en-US"/>
          </a:p>
        </p:txBody>
      </p:sp>
    </p:spTree>
    <p:extLst>
      <p:ext uri="{BB962C8B-B14F-4D97-AF65-F5344CB8AC3E}">
        <p14:creationId xmlns:p14="http://schemas.microsoft.com/office/powerpoint/2010/main" val="3568775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6AD73-89A9-402B-A4AE-0587A5FAA88B}" type="slidenum">
              <a:rPr lang="en-US" smtClean="0"/>
              <a:t>10</a:t>
            </a:fld>
            <a:endParaRPr lang="en-US"/>
          </a:p>
        </p:txBody>
      </p:sp>
    </p:spTree>
    <p:extLst>
      <p:ext uri="{BB962C8B-B14F-4D97-AF65-F5344CB8AC3E}">
        <p14:creationId xmlns:p14="http://schemas.microsoft.com/office/powerpoint/2010/main" val="3269868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6AD73-89A9-402B-A4AE-0587A5FAA88B}" type="slidenum">
              <a:rPr lang="en-US" smtClean="0"/>
              <a:t>13</a:t>
            </a:fld>
            <a:endParaRPr lang="en-US"/>
          </a:p>
        </p:txBody>
      </p:sp>
    </p:spTree>
    <p:extLst>
      <p:ext uri="{BB962C8B-B14F-4D97-AF65-F5344CB8AC3E}">
        <p14:creationId xmlns:p14="http://schemas.microsoft.com/office/powerpoint/2010/main" val="152429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6AD73-89A9-402B-A4AE-0587A5FAA88B}" type="slidenum">
              <a:rPr lang="en-US" smtClean="0"/>
              <a:t>17</a:t>
            </a:fld>
            <a:endParaRPr lang="en-US"/>
          </a:p>
        </p:txBody>
      </p:sp>
    </p:spTree>
    <p:extLst>
      <p:ext uri="{BB962C8B-B14F-4D97-AF65-F5344CB8AC3E}">
        <p14:creationId xmlns:p14="http://schemas.microsoft.com/office/powerpoint/2010/main" val="2823386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6AD73-89A9-402B-A4AE-0587A5FAA88B}" type="slidenum">
              <a:rPr lang="en-US" smtClean="0"/>
              <a:t>24</a:t>
            </a:fld>
            <a:endParaRPr lang="en-US"/>
          </a:p>
        </p:txBody>
      </p:sp>
    </p:spTree>
    <p:extLst>
      <p:ext uri="{BB962C8B-B14F-4D97-AF65-F5344CB8AC3E}">
        <p14:creationId xmlns:p14="http://schemas.microsoft.com/office/powerpoint/2010/main" val="1364909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6AD73-89A9-402B-A4AE-0587A5FAA88B}" type="slidenum">
              <a:rPr lang="en-US" smtClean="0"/>
              <a:t>25</a:t>
            </a:fld>
            <a:endParaRPr lang="en-US"/>
          </a:p>
        </p:txBody>
      </p:sp>
    </p:spTree>
    <p:extLst>
      <p:ext uri="{BB962C8B-B14F-4D97-AF65-F5344CB8AC3E}">
        <p14:creationId xmlns:p14="http://schemas.microsoft.com/office/powerpoint/2010/main" val="1533701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36BE6-08CE-C15D-9CE1-A08F3981E0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D00FE9-C075-009B-92AF-8696325B13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36B884-047B-742A-E6BD-86DCB52A9622}"/>
              </a:ext>
            </a:extLst>
          </p:cNvPr>
          <p:cNvSpPr>
            <a:spLocks noGrp="1"/>
          </p:cNvSpPr>
          <p:nvPr>
            <p:ph type="dt" sz="half" idx="10"/>
          </p:nvPr>
        </p:nvSpPr>
        <p:spPr/>
        <p:txBody>
          <a:bodyPr/>
          <a:lstStyle/>
          <a:p>
            <a:fld id="{58995763-0B58-4E64-85C4-18C88C8A7467}" type="datetimeFigureOut">
              <a:rPr lang="en-US" smtClean="0"/>
              <a:t>9/30/2024</a:t>
            </a:fld>
            <a:endParaRPr lang="en-US"/>
          </a:p>
        </p:txBody>
      </p:sp>
      <p:sp>
        <p:nvSpPr>
          <p:cNvPr id="5" name="Footer Placeholder 4">
            <a:extLst>
              <a:ext uri="{FF2B5EF4-FFF2-40B4-BE49-F238E27FC236}">
                <a16:creationId xmlns:a16="http://schemas.microsoft.com/office/drawing/2014/main" id="{E527FC50-D9B7-88CF-9926-D453451DA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AA472-01F1-D70F-B27C-09C7129C6A77}"/>
              </a:ext>
            </a:extLst>
          </p:cNvPr>
          <p:cNvSpPr>
            <a:spLocks noGrp="1"/>
          </p:cNvSpPr>
          <p:nvPr>
            <p:ph type="sldNum" sz="quarter" idx="12"/>
          </p:nvPr>
        </p:nvSpPr>
        <p:spPr/>
        <p:txBody>
          <a:bodyPr/>
          <a:lstStyle/>
          <a:p>
            <a:fld id="{C0E3ED13-63FB-49D0-AD06-1ED55730FB07}" type="slidenum">
              <a:rPr lang="en-US" smtClean="0"/>
              <a:t>‹#›</a:t>
            </a:fld>
            <a:endParaRPr lang="en-US"/>
          </a:p>
        </p:txBody>
      </p:sp>
    </p:spTree>
    <p:extLst>
      <p:ext uri="{BB962C8B-B14F-4D97-AF65-F5344CB8AC3E}">
        <p14:creationId xmlns:p14="http://schemas.microsoft.com/office/powerpoint/2010/main" val="3254171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089D-587D-6690-404F-EE395FCB06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482E31-3866-1EDA-63AB-D36986EC2F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D4CF-8C7D-E00C-3BCE-EA88828B137B}"/>
              </a:ext>
            </a:extLst>
          </p:cNvPr>
          <p:cNvSpPr>
            <a:spLocks noGrp="1"/>
          </p:cNvSpPr>
          <p:nvPr>
            <p:ph type="dt" sz="half" idx="10"/>
          </p:nvPr>
        </p:nvSpPr>
        <p:spPr/>
        <p:txBody>
          <a:bodyPr/>
          <a:lstStyle/>
          <a:p>
            <a:fld id="{58995763-0B58-4E64-85C4-18C88C8A7467}" type="datetimeFigureOut">
              <a:rPr lang="en-US" smtClean="0"/>
              <a:t>9/30/2024</a:t>
            </a:fld>
            <a:endParaRPr lang="en-US"/>
          </a:p>
        </p:txBody>
      </p:sp>
      <p:sp>
        <p:nvSpPr>
          <p:cNvPr id="5" name="Footer Placeholder 4">
            <a:extLst>
              <a:ext uri="{FF2B5EF4-FFF2-40B4-BE49-F238E27FC236}">
                <a16:creationId xmlns:a16="http://schemas.microsoft.com/office/drawing/2014/main" id="{6775DE3C-5583-75C6-8A65-F70CCFF834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B396D-E313-F6FC-8CFC-76540675369D}"/>
              </a:ext>
            </a:extLst>
          </p:cNvPr>
          <p:cNvSpPr>
            <a:spLocks noGrp="1"/>
          </p:cNvSpPr>
          <p:nvPr>
            <p:ph type="sldNum" sz="quarter" idx="12"/>
          </p:nvPr>
        </p:nvSpPr>
        <p:spPr/>
        <p:txBody>
          <a:bodyPr/>
          <a:lstStyle/>
          <a:p>
            <a:fld id="{C0E3ED13-63FB-49D0-AD06-1ED55730FB07}" type="slidenum">
              <a:rPr lang="en-US" smtClean="0"/>
              <a:t>‹#›</a:t>
            </a:fld>
            <a:endParaRPr lang="en-US"/>
          </a:p>
        </p:txBody>
      </p:sp>
    </p:spTree>
    <p:extLst>
      <p:ext uri="{BB962C8B-B14F-4D97-AF65-F5344CB8AC3E}">
        <p14:creationId xmlns:p14="http://schemas.microsoft.com/office/powerpoint/2010/main" val="1466874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B8C280-B90A-22D0-EECC-02D2F29D2B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824A78-94A0-6ACC-4638-F8E0B898B5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2DF4B-A3DD-EDC2-5198-228406EA4B45}"/>
              </a:ext>
            </a:extLst>
          </p:cNvPr>
          <p:cNvSpPr>
            <a:spLocks noGrp="1"/>
          </p:cNvSpPr>
          <p:nvPr>
            <p:ph type="dt" sz="half" idx="10"/>
          </p:nvPr>
        </p:nvSpPr>
        <p:spPr/>
        <p:txBody>
          <a:bodyPr/>
          <a:lstStyle/>
          <a:p>
            <a:fld id="{58995763-0B58-4E64-85C4-18C88C8A7467}" type="datetimeFigureOut">
              <a:rPr lang="en-US" smtClean="0"/>
              <a:t>9/30/2024</a:t>
            </a:fld>
            <a:endParaRPr lang="en-US"/>
          </a:p>
        </p:txBody>
      </p:sp>
      <p:sp>
        <p:nvSpPr>
          <p:cNvPr id="5" name="Footer Placeholder 4">
            <a:extLst>
              <a:ext uri="{FF2B5EF4-FFF2-40B4-BE49-F238E27FC236}">
                <a16:creationId xmlns:a16="http://schemas.microsoft.com/office/drawing/2014/main" id="{EE6D0546-267F-7740-3726-892B385BF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47AEB-1C1A-530B-203B-198C57BEC4D4}"/>
              </a:ext>
            </a:extLst>
          </p:cNvPr>
          <p:cNvSpPr>
            <a:spLocks noGrp="1"/>
          </p:cNvSpPr>
          <p:nvPr>
            <p:ph type="sldNum" sz="quarter" idx="12"/>
          </p:nvPr>
        </p:nvSpPr>
        <p:spPr/>
        <p:txBody>
          <a:bodyPr/>
          <a:lstStyle/>
          <a:p>
            <a:fld id="{C0E3ED13-63FB-49D0-AD06-1ED55730FB07}" type="slidenum">
              <a:rPr lang="en-US" smtClean="0"/>
              <a:t>‹#›</a:t>
            </a:fld>
            <a:endParaRPr lang="en-US"/>
          </a:p>
        </p:txBody>
      </p:sp>
    </p:spTree>
    <p:extLst>
      <p:ext uri="{BB962C8B-B14F-4D97-AF65-F5344CB8AC3E}">
        <p14:creationId xmlns:p14="http://schemas.microsoft.com/office/powerpoint/2010/main" val="3935622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F807-5FDD-D09B-6B03-D93B8BC3D9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650799-042D-4613-C4AC-8B4FED3BCB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4D9790-2A48-C6B3-EF62-B570CD94F9B4}"/>
              </a:ext>
            </a:extLst>
          </p:cNvPr>
          <p:cNvSpPr>
            <a:spLocks noGrp="1"/>
          </p:cNvSpPr>
          <p:nvPr>
            <p:ph type="dt" sz="half" idx="10"/>
          </p:nvPr>
        </p:nvSpPr>
        <p:spPr/>
        <p:txBody>
          <a:bodyPr/>
          <a:lstStyle/>
          <a:p>
            <a:fld id="{58995763-0B58-4E64-85C4-18C88C8A7467}" type="datetimeFigureOut">
              <a:rPr lang="en-US" smtClean="0"/>
              <a:t>9/30/2024</a:t>
            </a:fld>
            <a:endParaRPr lang="en-US"/>
          </a:p>
        </p:txBody>
      </p:sp>
      <p:sp>
        <p:nvSpPr>
          <p:cNvPr id="5" name="Footer Placeholder 4">
            <a:extLst>
              <a:ext uri="{FF2B5EF4-FFF2-40B4-BE49-F238E27FC236}">
                <a16:creationId xmlns:a16="http://schemas.microsoft.com/office/drawing/2014/main" id="{57EC6877-35AF-31DD-CDF4-8FAF256AB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A7E8BB-A9EC-8146-17D4-537C0B568F43}"/>
              </a:ext>
            </a:extLst>
          </p:cNvPr>
          <p:cNvSpPr>
            <a:spLocks noGrp="1"/>
          </p:cNvSpPr>
          <p:nvPr>
            <p:ph type="sldNum" sz="quarter" idx="12"/>
          </p:nvPr>
        </p:nvSpPr>
        <p:spPr/>
        <p:txBody>
          <a:bodyPr/>
          <a:lstStyle/>
          <a:p>
            <a:fld id="{C0E3ED13-63FB-49D0-AD06-1ED55730FB07}" type="slidenum">
              <a:rPr lang="en-US" smtClean="0"/>
              <a:t>‹#›</a:t>
            </a:fld>
            <a:endParaRPr lang="en-US"/>
          </a:p>
        </p:txBody>
      </p:sp>
    </p:spTree>
    <p:extLst>
      <p:ext uri="{BB962C8B-B14F-4D97-AF65-F5344CB8AC3E}">
        <p14:creationId xmlns:p14="http://schemas.microsoft.com/office/powerpoint/2010/main" val="1219433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163F5-A895-A21B-6BDE-F3FA6A37AE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C82E33-4597-DBED-DB4D-8C97311103B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68D1F0-D868-D55B-77B0-8C4C565CEC7E}"/>
              </a:ext>
            </a:extLst>
          </p:cNvPr>
          <p:cNvSpPr>
            <a:spLocks noGrp="1"/>
          </p:cNvSpPr>
          <p:nvPr>
            <p:ph type="dt" sz="half" idx="10"/>
          </p:nvPr>
        </p:nvSpPr>
        <p:spPr/>
        <p:txBody>
          <a:bodyPr/>
          <a:lstStyle/>
          <a:p>
            <a:fld id="{58995763-0B58-4E64-85C4-18C88C8A7467}" type="datetimeFigureOut">
              <a:rPr lang="en-US" smtClean="0"/>
              <a:t>9/30/2024</a:t>
            </a:fld>
            <a:endParaRPr lang="en-US"/>
          </a:p>
        </p:txBody>
      </p:sp>
      <p:sp>
        <p:nvSpPr>
          <p:cNvPr id="5" name="Footer Placeholder 4">
            <a:extLst>
              <a:ext uri="{FF2B5EF4-FFF2-40B4-BE49-F238E27FC236}">
                <a16:creationId xmlns:a16="http://schemas.microsoft.com/office/drawing/2014/main" id="{F016094F-4FC1-EC0A-55AA-88ECB226C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3BEE9C-39E6-9893-1E23-671BC0AC6E22}"/>
              </a:ext>
            </a:extLst>
          </p:cNvPr>
          <p:cNvSpPr>
            <a:spLocks noGrp="1"/>
          </p:cNvSpPr>
          <p:nvPr>
            <p:ph type="sldNum" sz="quarter" idx="12"/>
          </p:nvPr>
        </p:nvSpPr>
        <p:spPr/>
        <p:txBody>
          <a:bodyPr/>
          <a:lstStyle/>
          <a:p>
            <a:fld id="{C0E3ED13-63FB-49D0-AD06-1ED55730FB07}" type="slidenum">
              <a:rPr lang="en-US" smtClean="0"/>
              <a:t>‹#›</a:t>
            </a:fld>
            <a:endParaRPr lang="en-US"/>
          </a:p>
        </p:txBody>
      </p:sp>
    </p:spTree>
    <p:extLst>
      <p:ext uri="{BB962C8B-B14F-4D97-AF65-F5344CB8AC3E}">
        <p14:creationId xmlns:p14="http://schemas.microsoft.com/office/powerpoint/2010/main" val="3289248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9FB1-7B40-164F-E880-01E721AA2E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19E84A-CB01-2CF1-E5E8-6AD28E7D5F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81BF2B-F08E-858A-4C33-9783D06B1C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618CE3-59B9-CB27-974B-94D8EF1560B0}"/>
              </a:ext>
            </a:extLst>
          </p:cNvPr>
          <p:cNvSpPr>
            <a:spLocks noGrp="1"/>
          </p:cNvSpPr>
          <p:nvPr>
            <p:ph type="dt" sz="half" idx="10"/>
          </p:nvPr>
        </p:nvSpPr>
        <p:spPr/>
        <p:txBody>
          <a:bodyPr/>
          <a:lstStyle/>
          <a:p>
            <a:fld id="{58995763-0B58-4E64-85C4-18C88C8A7467}" type="datetimeFigureOut">
              <a:rPr lang="en-US" smtClean="0"/>
              <a:t>9/30/2024</a:t>
            </a:fld>
            <a:endParaRPr lang="en-US"/>
          </a:p>
        </p:txBody>
      </p:sp>
      <p:sp>
        <p:nvSpPr>
          <p:cNvPr id="6" name="Footer Placeholder 5">
            <a:extLst>
              <a:ext uri="{FF2B5EF4-FFF2-40B4-BE49-F238E27FC236}">
                <a16:creationId xmlns:a16="http://schemas.microsoft.com/office/drawing/2014/main" id="{5231269B-5253-15C8-538F-DC4F2BE3E0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B9E668-DE76-E078-D765-E155A7C4A7A3}"/>
              </a:ext>
            </a:extLst>
          </p:cNvPr>
          <p:cNvSpPr>
            <a:spLocks noGrp="1"/>
          </p:cNvSpPr>
          <p:nvPr>
            <p:ph type="sldNum" sz="quarter" idx="12"/>
          </p:nvPr>
        </p:nvSpPr>
        <p:spPr/>
        <p:txBody>
          <a:bodyPr/>
          <a:lstStyle/>
          <a:p>
            <a:fld id="{C0E3ED13-63FB-49D0-AD06-1ED55730FB07}" type="slidenum">
              <a:rPr lang="en-US" smtClean="0"/>
              <a:t>‹#›</a:t>
            </a:fld>
            <a:endParaRPr lang="en-US"/>
          </a:p>
        </p:txBody>
      </p:sp>
    </p:spTree>
    <p:extLst>
      <p:ext uri="{BB962C8B-B14F-4D97-AF65-F5344CB8AC3E}">
        <p14:creationId xmlns:p14="http://schemas.microsoft.com/office/powerpoint/2010/main" val="4102547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74DF9-A950-52C3-EC09-484AD25100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6CFF00-A4FB-88D0-9A2A-730A7F6C93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579CB5-56AC-B67B-25B0-34FB7CB933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DFFEDB-350B-3C32-976F-317D45BC9D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A8162E-ACDA-413A-0713-495FE28585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5D0955-5061-AFAC-58D6-E9E3C0710196}"/>
              </a:ext>
            </a:extLst>
          </p:cNvPr>
          <p:cNvSpPr>
            <a:spLocks noGrp="1"/>
          </p:cNvSpPr>
          <p:nvPr>
            <p:ph type="dt" sz="half" idx="10"/>
          </p:nvPr>
        </p:nvSpPr>
        <p:spPr/>
        <p:txBody>
          <a:bodyPr/>
          <a:lstStyle/>
          <a:p>
            <a:fld id="{58995763-0B58-4E64-85C4-18C88C8A7467}" type="datetimeFigureOut">
              <a:rPr lang="en-US" smtClean="0"/>
              <a:t>9/30/2024</a:t>
            </a:fld>
            <a:endParaRPr lang="en-US"/>
          </a:p>
        </p:txBody>
      </p:sp>
      <p:sp>
        <p:nvSpPr>
          <p:cNvPr id="8" name="Footer Placeholder 7">
            <a:extLst>
              <a:ext uri="{FF2B5EF4-FFF2-40B4-BE49-F238E27FC236}">
                <a16:creationId xmlns:a16="http://schemas.microsoft.com/office/drawing/2014/main" id="{F3A3CD44-EAC0-3449-8BEC-EBD9DDC1E3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9EA943-94AB-6177-9DA2-32B9F18663C3}"/>
              </a:ext>
            </a:extLst>
          </p:cNvPr>
          <p:cNvSpPr>
            <a:spLocks noGrp="1"/>
          </p:cNvSpPr>
          <p:nvPr>
            <p:ph type="sldNum" sz="quarter" idx="12"/>
          </p:nvPr>
        </p:nvSpPr>
        <p:spPr/>
        <p:txBody>
          <a:bodyPr/>
          <a:lstStyle/>
          <a:p>
            <a:fld id="{C0E3ED13-63FB-49D0-AD06-1ED55730FB07}" type="slidenum">
              <a:rPr lang="en-US" smtClean="0"/>
              <a:t>‹#›</a:t>
            </a:fld>
            <a:endParaRPr lang="en-US"/>
          </a:p>
        </p:txBody>
      </p:sp>
    </p:spTree>
    <p:extLst>
      <p:ext uri="{BB962C8B-B14F-4D97-AF65-F5344CB8AC3E}">
        <p14:creationId xmlns:p14="http://schemas.microsoft.com/office/powerpoint/2010/main" val="1208560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7FAC9-8BCE-63B4-E020-A701C3C55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790C8E-22D5-8039-6FD7-3BD85D058E9D}"/>
              </a:ext>
            </a:extLst>
          </p:cNvPr>
          <p:cNvSpPr>
            <a:spLocks noGrp="1"/>
          </p:cNvSpPr>
          <p:nvPr>
            <p:ph type="dt" sz="half" idx="10"/>
          </p:nvPr>
        </p:nvSpPr>
        <p:spPr/>
        <p:txBody>
          <a:bodyPr/>
          <a:lstStyle/>
          <a:p>
            <a:fld id="{58995763-0B58-4E64-85C4-18C88C8A7467}" type="datetimeFigureOut">
              <a:rPr lang="en-US" smtClean="0"/>
              <a:t>9/30/2024</a:t>
            </a:fld>
            <a:endParaRPr lang="en-US"/>
          </a:p>
        </p:txBody>
      </p:sp>
      <p:sp>
        <p:nvSpPr>
          <p:cNvPr id="4" name="Footer Placeholder 3">
            <a:extLst>
              <a:ext uri="{FF2B5EF4-FFF2-40B4-BE49-F238E27FC236}">
                <a16:creationId xmlns:a16="http://schemas.microsoft.com/office/drawing/2014/main" id="{19F9E2D2-0068-3DC7-A6A1-EDFD51C52C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790540-25CD-C2EF-26BC-A8CBEACFF090}"/>
              </a:ext>
            </a:extLst>
          </p:cNvPr>
          <p:cNvSpPr>
            <a:spLocks noGrp="1"/>
          </p:cNvSpPr>
          <p:nvPr>
            <p:ph type="sldNum" sz="quarter" idx="12"/>
          </p:nvPr>
        </p:nvSpPr>
        <p:spPr/>
        <p:txBody>
          <a:bodyPr/>
          <a:lstStyle/>
          <a:p>
            <a:fld id="{C0E3ED13-63FB-49D0-AD06-1ED55730FB07}" type="slidenum">
              <a:rPr lang="en-US" smtClean="0"/>
              <a:t>‹#›</a:t>
            </a:fld>
            <a:endParaRPr lang="en-US"/>
          </a:p>
        </p:txBody>
      </p:sp>
    </p:spTree>
    <p:extLst>
      <p:ext uri="{BB962C8B-B14F-4D97-AF65-F5344CB8AC3E}">
        <p14:creationId xmlns:p14="http://schemas.microsoft.com/office/powerpoint/2010/main" val="3172658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C8A35F-D8C5-8AF2-809C-6B20C65582A6}"/>
              </a:ext>
            </a:extLst>
          </p:cNvPr>
          <p:cNvSpPr>
            <a:spLocks noGrp="1"/>
          </p:cNvSpPr>
          <p:nvPr>
            <p:ph type="dt" sz="half" idx="10"/>
          </p:nvPr>
        </p:nvSpPr>
        <p:spPr/>
        <p:txBody>
          <a:bodyPr/>
          <a:lstStyle/>
          <a:p>
            <a:fld id="{58995763-0B58-4E64-85C4-18C88C8A7467}" type="datetimeFigureOut">
              <a:rPr lang="en-US" smtClean="0"/>
              <a:t>9/30/2024</a:t>
            </a:fld>
            <a:endParaRPr lang="en-US"/>
          </a:p>
        </p:txBody>
      </p:sp>
      <p:sp>
        <p:nvSpPr>
          <p:cNvPr id="3" name="Footer Placeholder 2">
            <a:extLst>
              <a:ext uri="{FF2B5EF4-FFF2-40B4-BE49-F238E27FC236}">
                <a16:creationId xmlns:a16="http://schemas.microsoft.com/office/drawing/2014/main" id="{7C683980-B793-B0B7-2EA9-5BD5BCE65A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47BEB0-8555-14E1-DC2E-FFC9B7524893}"/>
              </a:ext>
            </a:extLst>
          </p:cNvPr>
          <p:cNvSpPr>
            <a:spLocks noGrp="1"/>
          </p:cNvSpPr>
          <p:nvPr>
            <p:ph type="sldNum" sz="quarter" idx="12"/>
          </p:nvPr>
        </p:nvSpPr>
        <p:spPr/>
        <p:txBody>
          <a:bodyPr/>
          <a:lstStyle/>
          <a:p>
            <a:fld id="{C0E3ED13-63FB-49D0-AD06-1ED55730FB07}" type="slidenum">
              <a:rPr lang="en-US" smtClean="0"/>
              <a:t>‹#›</a:t>
            </a:fld>
            <a:endParaRPr lang="en-US"/>
          </a:p>
        </p:txBody>
      </p:sp>
    </p:spTree>
    <p:extLst>
      <p:ext uri="{BB962C8B-B14F-4D97-AF65-F5344CB8AC3E}">
        <p14:creationId xmlns:p14="http://schemas.microsoft.com/office/powerpoint/2010/main" val="3705054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6B68D-9975-C94A-0F36-75A41147DD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67B532-31A1-E280-4EEF-A6651F6897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B52C5F-09E1-9E0F-1453-E1155B4F61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4813A9-25F0-7F01-FA11-B381A5C2F79A}"/>
              </a:ext>
            </a:extLst>
          </p:cNvPr>
          <p:cNvSpPr>
            <a:spLocks noGrp="1"/>
          </p:cNvSpPr>
          <p:nvPr>
            <p:ph type="dt" sz="half" idx="10"/>
          </p:nvPr>
        </p:nvSpPr>
        <p:spPr/>
        <p:txBody>
          <a:bodyPr/>
          <a:lstStyle/>
          <a:p>
            <a:fld id="{58995763-0B58-4E64-85C4-18C88C8A7467}" type="datetimeFigureOut">
              <a:rPr lang="en-US" smtClean="0"/>
              <a:t>9/30/2024</a:t>
            </a:fld>
            <a:endParaRPr lang="en-US"/>
          </a:p>
        </p:txBody>
      </p:sp>
      <p:sp>
        <p:nvSpPr>
          <p:cNvPr id="6" name="Footer Placeholder 5">
            <a:extLst>
              <a:ext uri="{FF2B5EF4-FFF2-40B4-BE49-F238E27FC236}">
                <a16:creationId xmlns:a16="http://schemas.microsoft.com/office/drawing/2014/main" id="{D766ADFE-85B7-0C4E-3051-9F22057F3F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857C95-4DA1-339A-4F58-12E5D7B3D446}"/>
              </a:ext>
            </a:extLst>
          </p:cNvPr>
          <p:cNvSpPr>
            <a:spLocks noGrp="1"/>
          </p:cNvSpPr>
          <p:nvPr>
            <p:ph type="sldNum" sz="quarter" idx="12"/>
          </p:nvPr>
        </p:nvSpPr>
        <p:spPr/>
        <p:txBody>
          <a:bodyPr/>
          <a:lstStyle/>
          <a:p>
            <a:fld id="{C0E3ED13-63FB-49D0-AD06-1ED55730FB07}" type="slidenum">
              <a:rPr lang="en-US" smtClean="0"/>
              <a:t>‹#›</a:t>
            </a:fld>
            <a:endParaRPr lang="en-US"/>
          </a:p>
        </p:txBody>
      </p:sp>
    </p:spTree>
    <p:extLst>
      <p:ext uri="{BB962C8B-B14F-4D97-AF65-F5344CB8AC3E}">
        <p14:creationId xmlns:p14="http://schemas.microsoft.com/office/powerpoint/2010/main" val="1321770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4D536-36AE-4EE6-A7A3-55F5E0C2D9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FE52CB-4375-90CF-A085-68B9AB7AC1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8B61C2-6ECB-3FF6-C075-86F69DA335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30647F-CA03-4FD7-F75D-ED26FA0FBEB9}"/>
              </a:ext>
            </a:extLst>
          </p:cNvPr>
          <p:cNvSpPr>
            <a:spLocks noGrp="1"/>
          </p:cNvSpPr>
          <p:nvPr>
            <p:ph type="dt" sz="half" idx="10"/>
          </p:nvPr>
        </p:nvSpPr>
        <p:spPr/>
        <p:txBody>
          <a:bodyPr/>
          <a:lstStyle/>
          <a:p>
            <a:fld id="{58995763-0B58-4E64-85C4-18C88C8A7467}" type="datetimeFigureOut">
              <a:rPr lang="en-US" smtClean="0"/>
              <a:t>9/30/2024</a:t>
            </a:fld>
            <a:endParaRPr lang="en-US"/>
          </a:p>
        </p:txBody>
      </p:sp>
      <p:sp>
        <p:nvSpPr>
          <p:cNvPr id="6" name="Footer Placeholder 5">
            <a:extLst>
              <a:ext uri="{FF2B5EF4-FFF2-40B4-BE49-F238E27FC236}">
                <a16:creationId xmlns:a16="http://schemas.microsoft.com/office/drawing/2014/main" id="{822E061B-81BD-B28C-8FCE-6375167367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F1D5B-A205-8CDF-7CA5-AC30F25DE766}"/>
              </a:ext>
            </a:extLst>
          </p:cNvPr>
          <p:cNvSpPr>
            <a:spLocks noGrp="1"/>
          </p:cNvSpPr>
          <p:nvPr>
            <p:ph type="sldNum" sz="quarter" idx="12"/>
          </p:nvPr>
        </p:nvSpPr>
        <p:spPr/>
        <p:txBody>
          <a:bodyPr/>
          <a:lstStyle/>
          <a:p>
            <a:fld id="{C0E3ED13-63FB-49D0-AD06-1ED55730FB07}" type="slidenum">
              <a:rPr lang="en-US" smtClean="0"/>
              <a:t>‹#›</a:t>
            </a:fld>
            <a:endParaRPr lang="en-US"/>
          </a:p>
        </p:txBody>
      </p:sp>
    </p:spTree>
    <p:extLst>
      <p:ext uri="{BB962C8B-B14F-4D97-AF65-F5344CB8AC3E}">
        <p14:creationId xmlns:p14="http://schemas.microsoft.com/office/powerpoint/2010/main" val="1601264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37DE29-727A-861B-EC39-C233DB663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04BDC7-E419-A132-3921-B24677006D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755466-F8CB-766C-B6AB-8505785D7A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995763-0B58-4E64-85C4-18C88C8A7467}" type="datetimeFigureOut">
              <a:rPr lang="en-US" smtClean="0"/>
              <a:t>9/30/2024</a:t>
            </a:fld>
            <a:endParaRPr lang="en-US"/>
          </a:p>
        </p:txBody>
      </p:sp>
      <p:sp>
        <p:nvSpPr>
          <p:cNvPr id="5" name="Footer Placeholder 4">
            <a:extLst>
              <a:ext uri="{FF2B5EF4-FFF2-40B4-BE49-F238E27FC236}">
                <a16:creationId xmlns:a16="http://schemas.microsoft.com/office/drawing/2014/main" id="{3D917DB6-13ED-3BE6-1C80-B2F1812B91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5889A1E-63EA-EBD0-48E9-51091EE856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0E3ED13-63FB-49D0-AD06-1ED55730FB07}" type="slidenum">
              <a:rPr lang="en-US" smtClean="0"/>
              <a:t>‹#›</a:t>
            </a:fld>
            <a:endParaRPr lang="en-US"/>
          </a:p>
        </p:txBody>
      </p:sp>
    </p:spTree>
    <p:extLst>
      <p:ext uri="{BB962C8B-B14F-4D97-AF65-F5344CB8AC3E}">
        <p14:creationId xmlns:p14="http://schemas.microsoft.com/office/powerpoint/2010/main" val="3471765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creativecommons.org/licenses/by-nc-nd/3.0/" TargetMode="External"/><Relationship Id="rId4" Type="http://schemas.openxmlformats.org/officeDocument/2006/relationships/hyperlink" Target="https://blessingsundayosuchukwu.blogspot.com/2010/06/africa-in-cifre-statistiche.html"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ikitravel.org/en/Talk:Ghana"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09FF9A-4FCE-468E-A86A-C9AB525EAE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1E12D4-3A88-428D-8E5E-AF1AFD923D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Hands holding each other">
            <a:extLst>
              <a:ext uri="{FF2B5EF4-FFF2-40B4-BE49-F238E27FC236}">
                <a16:creationId xmlns:a16="http://schemas.microsoft.com/office/drawing/2014/main" id="{EB2B05D0-E93C-725E-4A95-A952C7C0F44C}"/>
              </a:ext>
            </a:extLst>
          </p:cNvPr>
          <p:cNvPicPr>
            <a:picLocks noChangeAspect="1"/>
          </p:cNvPicPr>
          <p:nvPr/>
        </p:nvPicPr>
        <p:blipFill rotWithShape="1">
          <a:blip r:embed="rId2">
            <a:alphaModFix amt="60000"/>
          </a:blip>
          <a:srcRect b="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76B59EED-2FA4-B086-C38F-194B0363DF90}"/>
              </a:ext>
            </a:extLst>
          </p:cNvPr>
          <p:cNvSpPr>
            <a:spLocks noGrp="1"/>
          </p:cNvSpPr>
          <p:nvPr>
            <p:ph type="ctrTitle"/>
          </p:nvPr>
        </p:nvSpPr>
        <p:spPr>
          <a:xfrm>
            <a:off x="838200" y="914402"/>
            <a:ext cx="10515600" cy="2985923"/>
          </a:xfrm>
        </p:spPr>
        <p:txBody>
          <a:bodyPr>
            <a:normAutofit/>
          </a:bodyPr>
          <a:lstStyle/>
          <a:p>
            <a:r>
              <a:rPr lang="en-US" sz="5200" dirty="0">
                <a:solidFill>
                  <a:srgbClr val="FFFFFF"/>
                </a:solidFill>
              </a:rPr>
              <a:t>Rotary International GG2119501</a:t>
            </a:r>
            <a:br>
              <a:rPr lang="en-US" sz="5200" dirty="0">
                <a:solidFill>
                  <a:srgbClr val="FFFFFF"/>
                </a:solidFill>
              </a:rPr>
            </a:br>
            <a:r>
              <a:rPr lang="en-US" sz="5200" dirty="0">
                <a:solidFill>
                  <a:srgbClr val="FFFFFF"/>
                </a:solidFill>
              </a:rPr>
              <a:t>Upper East Region of Ghana</a:t>
            </a:r>
            <a:br>
              <a:rPr lang="en-US" sz="5200" dirty="0">
                <a:solidFill>
                  <a:srgbClr val="FFFFFF"/>
                </a:solidFill>
              </a:rPr>
            </a:br>
            <a:r>
              <a:rPr lang="en-US" sz="5200" dirty="0">
                <a:solidFill>
                  <a:srgbClr val="FFFFFF"/>
                </a:solidFill>
              </a:rPr>
              <a:t>Transforming Communities</a:t>
            </a:r>
            <a:br>
              <a:rPr lang="en-US" sz="5200" dirty="0">
                <a:solidFill>
                  <a:srgbClr val="FFFFFF"/>
                </a:solidFill>
              </a:rPr>
            </a:br>
            <a:r>
              <a:rPr lang="en-US" sz="5200" dirty="0">
                <a:solidFill>
                  <a:srgbClr val="FFFFFF"/>
                </a:solidFill>
              </a:rPr>
              <a:t>Improving Lives</a:t>
            </a:r>
          </a:p>
        </p:txBody>
      </p:sp>
      <p:sp>
        <p:nvSpPr>
          <p:cNvPr id="3" name="Subtitle 2">
            <a:extLst>
              <a:ext uri="{FF2B5EF4-FFF2-40B4-BE49-F238E27FC236}">
                <a16:creationId xmlns:a16="http://schemas.microsoft.com/office/drawing/2014/main" id="{31DF8343-FB35-FC84-A030-75E58AB63B24}"/>
              </a:ext>
            </a:extLst>
          </p:cNvPr>
          <p:cNvSpPr>
            <a:spLocks noGrp="1"/>
          </p:cNvSpPr>
          <p:nvPr>
            <p:ph type="subTitle" idx="1"/>
          </p:nvPr>
        </p:nvSpPr>
        <p:spPr>
          <a:xfrm>
            <a:off x="838200" y="4072040"/>
            <a:ext cx="10515600" cy="1384310"/>
          </a:xfrm>
        </p:spPr>
        <p:txBody>
          <a:bodyPr>
            <a:normAutofit/>
          </a:bodyPr>
          <a:lstStyle/>
          <a:p>
            <a:r>
              <a:rPr lang="en-US" dirty="0">
                <a:solidFill>
                  <a:srgbClr val="FFFFFF"/>
                </a:solidFill>
              </a:rPr>
              <a:t>East Lansing Rotary Club</a:t>
            </a:r>
          </a:p>
          <a:p>
            <a:r>
              <a:rPr lang="en-US" dirty="0">
                <a:solidFill>
                  <a:srgbClr val="FFFFFF"/>
                </a:solidFill>
              </a:rPr>
              <a:t>Tamale Ghana Rotary Club</a:t>
            </a:r>
          </a:p>
          <a:p>
            <a:r>
              <a:rPr lang="en-US" dirty="0">
                <a:solidFill>
                  <a:srgbClr val="FFFFFF"/>
                </a:solidFill>
              </a:rPr>
              <a:t>June 2024 (slide deck Beta version 1.0)</a:t>
            </a:r>
          </a:p>
          <a:p>
            <a:endParaRPr lang="en-US" dirty="0">
              <a:solidFill>
                <a:srgbClr val="FFFFFF"/>
              </a:solidFill>
            </a:endParaRPr>
          </a:p>
        </p:txBody>
      </p:sp>
    </p:spTree>
    <p:extLst>
      <p:ext uri="{BB962C8B-B14F-4D97-AF65-F5344CB8AC3E}">
        <p14:creationId xmlns:p14="http://schemas.microsoft.com/office/powerpoint/2010/main" val="195122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019E-3493-0C3A-3DE4-24946B766443}"/>
              </a:ext>
            </a:extLst>
          </p:cNvPr>
          <p:cNvSpPr>
            <a:spLocks noGrp="1"/>
          </p:cNvSpPr>
          <p:nvPr>
            <p:ph type="title"/>
          </p:nvPr>
        </p:nvSpPr>
        <p:spPr/>
        <p:txBody>
          <a:bodyPr/>
          <a:lstStyle/>
          <a:p>
            <a:r>
              <a:rPr lang="en-US" dirty="0"/>
              <a:t>Colleagues in Tamela              	Rotary Club</a:t>
            </a:r>
          </a:p>
        </p:txBody>
      </p:sp>
      <p:pic>
        <p:nvPicPr>
          <p:cNvPr id="6" name="Picture Placeholder 5" descr="A group of people standing in front of a sign&#10;&#10;Description automatically generated">
            <a:extLst>
              <a:ext uri="{FF2B5EF4-FFF2-40B4-BE49-F238E27FC236}">
                <a16:creationId xmlns:a16="http://schemas.microsoft.com/office/drawing/2014/main" id="{C9D94EDA-AF92-C115-1801-2DA17E8C01B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A2724452-24D5-8CC5-43FC-4C62EE1792FF}"/>
              </a:ext>
            </a:extLst>
          </p:cNvPr>
          <p:cNvSpPr>
            <a:spLocks noGrp="1"/>
          </p:cNvSpPr>
          <p:nvPr>
            <p:ph type="body" sz="half" idx="2"/>
          </p:nvPr>
        </p:nvSpPr>
        <p:spPr/>
        <p:txBody>
          <a:bodyPr/>
          <a:lstStyle/>
          <a:p>
            <a:r>
              <a:rPr lang="en-US" dirty="0"/>
              <a:t>Mary Arabe</a:t>
            </a:r>
          </a:p>
          <a:p>
            <a:endParaRPr lang="en-US" dirty="0"/>
          </a:p>
          <a:p>
            <a:r>
              <a:rPr lang="en-US" dirty="0"/>
              <a:t>Emmanuel Nana-</a:t>
            </a:r>
            <a:r>
              <a:rPr lang="en-US" dirty="0" err="1"/>
              <a:t>Asare</a:t>
            </a:r>
            <a:endParaRPr lang="en-US" dirty="0"/>
          </a:p>
          <a:p>
            <a:endParaRPr lang="en-US" dirty="0"/>
          </a:p>
          <a:p>
            <a:r>
              <a:rPr lang="en-US" dirty="0"/>
              <a:t>Sem </a:t>
            </a:r>
            <a:r>
              <a:rPr lang="en-US" dirty="0" err="1"/>
              <a:t>Komain</a:t>
            </a:r>
            <a:r>
              <a:rPr lang="en-US" dirty="0"/>
              <a:t> </a:t>
            </a:r>
            <a:r>
              <a:rPr lang="en-US" dirty="0" err="1"/>
              <a:t>Buamey</a:t>
            </a:r>
            <a:endParaRPr lang="en-US" dirty="0"/>
          </a:p>
        </p:txBody>
      </p:sp>
    </p:spTree>
    <p:extLst>
      <p:ext uri="{BB962C8B-B14F-4D97-AF65-F5344CB8AC3E}">
        <p14:creationId xmlns:p14="http://schemas.microsoft.com/office/powerpoint/2010/main" val="2690682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AEB8-2CC6-60D1-5C04-A79F1AADAFF5}"/>
              </a:ext>
            </a:extLst>
          </p:cNvPr>
          <p:cNvSpPr>
            <a:spLocks noGrp="1"/>
          </p:cNvSpPr>
          <p:nvPr>
            <p:ph type="title"/>
          </p:nvPr>
        </p:nvSpPr>
        <p:spPr/>
        <p:txBody>
          <a:bodyPr/>
          <a:lstStyle/>
          <a:p>
            <a:r>
              <a:rPr lang="en-US" dirty="0"/>
              <a:t>Community Members in field site</a:t>
            </a:r>
          </a:p>
        </p:txBody>
      </p:sp>
      <p:pic>
        <p:nvPicPr>
          <p:cNvPr id="5" name="Picture Placeholder 4" descr="A group of people standing in a field&#10;&#10;Description automatically generated">
            <a:extLst>
              <a:ext uri="{FF2B5EF4-FFF2-40B4-BE49-F238E27FC236}">
                <a16:creationId xmlns:a16="http://schemas.microsoft.com/office/drawing/2014/main" id="{6B7043FE-02C0-4DEB-87F9-8DFC6CFA654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0390" b="20390"/>
          <a:stretch>
            <a:fillRect/>
          </a:stretch>
        </p:blipFill>
        <p:spPr/>
      </p:pic>
    </p:spTree>
    <p:extLst>
      <p:ext uri="{BB962C8B-B14F-4D97-AF65-F5344CB8AC3E}">
        <p14:creationId xmlns:p14="http://schemas.microsoft.com/office/powerpoint/2010/main" val="1102501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8CF6A-82A0-5CE3-B7CD-90C2EFCF8F79}"/>
              </a:ext>
            </a:extLst>
          </p:cNvPr>
          <p:cNvSpPr>
            <a:spLocks noGrp="1"/>
          </p:cNvSpPr>
          <p:nvPr>
            <p:ph type="title"/>
          </p:nvPr>
        </p:nvSpPr>
        <p:spPr/>
        <p:txBody>
          <a:bodyPr/>
          <a:lstStyle/>
          <a:p>
            <a:r>
              <a:rPr lang="en-US" dirty="0"/>
              <a:t>Close up of tank.</a:t>
            </a:r>
          </a:p>
        </p:txBody>
      </p:sp>
      <p:pic>
        <p:nvPicPr>
          <p:cNvPr id="6" name="Picture Placeholder 5" descr="A water tank on a concrete structure&#10;&#10;Description automatically generated">
            <a:extLst>
              <a:ext uri="{FF2B5EF4-FFF2-40B4-BE49-F238E27FC236}">
                <a16:creationId xmlns:a16="http://schemas.microsoft.com/office/drawing/2014/main" id="{5D4F122F-2785-8659-CC27-A530DD1BD81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8F2B20B1-4DD5-A5D3-D784-DFD828489DB1}"/>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2927523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47114-DEF2-F833-4DDF-702D63F2041F}"/>
              </a:ext>
            </a:extLst>
          </p:cNvPr>
          <p:cNvSpPr>
            <a:spLocks noGrp="1"/>
          </p:cNvSpPr>
          <p:nvPr>
            <p:ph type="title"/>
          </p:nvPr>
        </p:nvSpPr>
        <p:spPr/>
        <p:txBody>
          <a:bodyPr/>
          <a:lstStyle/>
          <a:p>
            <a:r>
              <a:rPr lang="en-US" dirty="0"/>
              <a:t>Clearer view of expanse of site</a:t>
            </a:r>
          </a:p>
        </p:txBody>
      </p:sp>
      <p:pic>
        <p:nvPicPr>
          <p:cNvPr id="6" name="Picture Placeholder 5" descr="A field with plants growing in it&#10;&#10;Description automatically generated">
            <a:extLst>
              <a:ext uri="{FF2B5EF4-FFF2-40B4-BE49-F238E27FC236}">
                <a16:creationId xmlns:a16="http://schemas.microsoft.com/office/drawing/2014/main" id="{CC793FBF-362A-AA0B-D9CF-547F1593828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918879CB-8707-96EE-2488-6FF4A5F7D6E9}"/>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192812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E806-4A88-D02B-CF8E-C9D9F9792D0E}"/>
              </a:ext>
            </a:extLst>
          </p:cNvPr>
          <p:cNvSpPr>
            <a:spLocks noGrp="1"/>
          </p:cNvSpPr>
          <p:nvPr>
            <p:ph type="title"/>
          </p:nvPr>
        </p:nvSpPr>
        <p:spPr/>
        <p:txBody>
          <a:bodyPr/>
          <a:lstStyle/>
          <a:p>
            <a:r>
              <a:rPr lang="en-US" dirty="0"/>
              <a:t>Second view</a:t>
            </a:r>
          </a:p>
        </p:txBody>
      </p:sp>
      <p:pic>
        <p:nvPicPr>
          <p:cNvPr id="6" name="Picture Placeholder 5" descr="A field with plants and trees&#10;&#10;Description automatically generated">
            <a:extLst>
              <a:ext uri="{FF2B5EF4-FFF2-40B4-BE49-F238E27FC236}">
                <a16:creationId xmlns:a16="http://schemas.microsoft.com/office/drawing/2014/main" id="{0FCD51BF-9B04-E3EF-391E-62A528A4E69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426606A6-F1D6-9FA7-4255-39B2D3B0DC98}"/>
              </a:ext>
            </a:extLst>
          </p:cNvPr>
          <p:cNvSpPr>
            <a:spLocks noGrp="1"/>
          </p:cNvSpPr>
          <p:nvPr>
            <p:ph type="body" sz="half" idx="2"/>
          </p:nvPr>
        </p:nvSpPr>
        <p:spPr/>
        <p:txBody>
          <a:bodyPr/>
          <a:lstStyle/>
          <a:p>
            <a:r>
              <a:rPr lang="en-US" dirty="0"/>
              <a:t>Photo taken on Dedication date</a:t>
            </a:r>
          </a:p>
        </p:txBody>
      </p:sp>
    </p:spTree>
    <p:extLst>
      <p:ext uri="{BB962C8B-B14F-4D97-AF65-F5344CB8AC3E}">
        <p14:creationId xmlns:p14="http://schemas.microsoft.com/office/powerpoint/2010/main" val="3181415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9FCE-6EA8-4201-9F7C-6E0E3F2AE7A4}"/>
              </a:ext>
            </a:extLst>
          </p:cNvPr>
          <p:cNvSpPr>
            <a:spLocks noGrp="1"/>
          </p:cNvSpPr>
          <p:nvPr>
            <p:ph type="title"/>
          </p:nvPr>
        </p:nvSpPr>
        <p:spPr/>
        <p:txBody>
          <a:bodyPr/>
          <a:lstStyle/>
          <a:p>
            <a:r>
              <a:rPr lang="en-US" dirty="0"/>
              <a:t>View of crops </a:t>
            </a:r>
          </a:p>
        </p:txBody>
      </p:sp>
      <p:pic>
        <p:nvPicPr>
          <p:cNvPr id="6" name="Picture Placeholder 5" descr="A field of plants in a greenhouse&#10;&#10;Description automatically generated">
            <a:extLst>
              <a:ext uri="{FF2B5EF4-FFF2-40B4-BE49-F238E27FC236}">
                <a16:creationId xmlns:a16="http://schemas.microsoft.com/office/drawing/2014/main" id="{DE648574-372A-0CC3-EE50-D8FCB6EF9E9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1564" r="21564"/>
          <a:stretch>
            <a:fillRect/>
          </a:stretch>
        </p:blipFill>
        <p:spPr/>
      </p:pic>
      <p:sp>
        <p:nvSpPr>
          <p:cNvPr id="4" name="Text Placeholder 3">
            <a:extLst>
              <a:ext uri="{FF2B5EF4-FFF2-40B4-BE49-F238E27FC236}">
                <a16:creationId xmlns:a16="http://schemas.microsoft.com/office/drawing/2014/main" id="{7EBADE53-01EF-FA26-F2A8-0CCA504023C7}"/>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740937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95250-816E-753E-EF22-2825C8D90A13}"/>
              </a:ext>
            </a:extLst>
          </p:cNvPr>
          <p:cNvSpPr>
            <a:spLocks noGrp="1"/>
          </p:cNvSpPr>
          <p:nvPr>
            <p:ph type="title"/>
          </p:nvPr>
        </p:nvSpPr>
        <p:spPr/>
        <p:txBody>
          <a:bodyPr/>
          <a:lstStyle/>
          <a:p>
            <a:r>
              <a:rPr lang="en-US" dirty="0"/>
              <a:t>Irrigation pumps</a:t>
            </a:r>
          </a:p>
        </p:txBody>
      </p:sp>
      <p:pic>
        <p:nvPicPr>
          <p:cNvPr id="6" name="Picture Placeholder 5" descr="A yellow machine on a concrete surface&#10;&#10;Description automatically generated">
            <a:extLst>
              <a:ext uri="{FF2B5EF4-FFF2-40B4-BE49-F238E27FC236}">
                <a16:creationId xmlns:a16="http://schemas.microsoft.com/office/drawing/2014/main" id="{DF2D4043-DEEE-1AEB-D65F-681AA6B5FE1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DA266F0F-5D11-5ECA-F4BF-6825F1AD5BC4}"/>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716629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6D84F-C9C0-A2B7-A6AB-C720D5173520}"/>
              </a:ext>
            </a:extLst>
          </p:cNvPr>
          <p:cNvSpPr>
            <a:spLocks noGrp="1"/>
          </p:cNvSpPr>
          <p:nvPr>
            <p:ph type="title"/>
          </p:nvPr>
        </p:nvSpPr>
        <p:spPr/>
        <p:txBody>
          <a:bodyPr/>
          <a:lstStyle/>
          <a:p>
            <a:r>
              <a:rPr lang="en-US" dirty="0"/>
              <a:t>Irrigation system</a:t>
            </a:r>
          </a:p>
        </p:txBody>
      </p:sp>
      <p:pic>
        <p:nvPicPr>
          <p:cNvPr id="6" name="Picture Placeholder 5" descr="A pipe in the dirt&#10;&#10;Description automatically generated">
            <a:extLst>
              <a:ext uri="{FF2B5EF4-FFF2-40B4-BE49-F238E27FC236}">
                <a16:creationId xmlns:a16="http://schemas.microsoft.com/office/drawing/2014/main" id="{A95E1219-54E6-A263-8EF9-A00FDFB256B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1304662D-38FB-63E1-78E2-B18CA78D4754}"/>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756376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E7D90-E0BC-FDD3-1B3B-298D409185E3}"/>
              </a:ext>
            </a:extLst>
          </p:cNvPr>
          <p:cNvSpPr>
            <a:spLocks noGrp="1"/>
          </p:cNvSpPr>
          <p:nvPr>
            <p:ph type="title"/>
          </p:nvPr>
        </p:nvSpPr>
        <p:spPr/>
        <p:txBody>
          <a:bodyPr/>
          <a:lstStyle/>
          <a:p>
            <a:r>
              <a:rPr lang="en-US" dirty="0"/>
              <a:t>Look at solar panels</a:t>
            </a:r>
          </a:p>
        </p:txBody>
      </p:sp>
      <p:pic>
        <p:nvPicPr>
          <p:cNvPr id="6" name="Picture Placeholder 5" descr="A black tank on a concrete structure&#10;&#10;Description automatically generated">
            <a:extLst>
              <a:ext uri="{FF2B5EF4-FFF2-40B4-BE49-F238E27FC236}">
                <a16:creationId xmlns:a16="http://schemas.microsoft.com/office/drawing/2014/main" id="{C00A8807-B5F3-5AA8-CC89-808E192B517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3DE177E3-5CF6-D2E7-E0BE-1D52839109B7}"/>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77439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AA2F2-C036-D5C2-6EE9-094DAC4848B7}"/>
              </a:ext>
            </a:extLst>
          </p:cNvPr>
          <p:cNvSpPr>
            <a:spLocks noGrp="1"/>
          </p:cNvSpPr>
          <p:nvPr>
            <p:ph type="title"/>
          </p:nvPr>
        </p:nvSpPr>
        <p:spPr/>
        <p:txBody>
          <a:bodyPr/>
          <a:lstStyle/>
          <a:p>
            <a:r>
              <a:rPr lang="en-US" dirty="0" err="1"/>
              <a:t>Borehead</a:t>
            </a:r>
            <a:r>
              <a:rPr lang="en-US" dirty="0"/>
              <a:t> pump</a:t>
            </a:r>
          </a:p>
        </p:txBody>
      </p:sp>
      <p:pic>
        <p:nvPicPr>
          <p:cNvPr id="6" name="Picture Placeholder 5" descr="A water pump in the dirt&#10;&#10;Description automatically generated">
            <a:extLst>
              <a:ext uri="{FF2B5EF4-FFF2-40B4-BE49-F238E27FC236}">
                <a16:creationId xmlns:a16="http://schemas.microsoft.com/office/drawing/2014/main" id="{88F6C13A-F2B3-F8BD-4E69-59CB09A2905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718" b="2718"/>
          <a:stretch>
            <a:fillRect/>
          </a:stretch>
        </p:blipFill>
        <p:spPr/>
      </p:pic>
      <p:sp>
        <p:nvSpPr>
          <p:cNvPr id="4" name="Text Placeholder 3">
            <a:extLst>
              <a:ext uri="{FF2B5EF4-FFF2-40B4-BE49-F238E27FC236}">
                <a16:creationId xmlns:a16="http://schemas.microsoft.com/office/drawing/2014/main" id="{41837ADF-2303-1D60-5433-D0C241153835}"/>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277571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FF616-5B8D-ACB5-2884-E8757E911753}"/>
              </a:ext>
            </a:extLst>
          </p:cNvPr>
          <p:cNvSpPr>
            <a:spLocks noGrp="1"/>
          </p:cNvSpPr>
          <p:nvPr>
            <p:ph type="title"/>
          </p:nvPr>
        </p:nvSpPr>
        <p:spPr/>
        <p:txBody>
          <a:bodyPr>
            <a:normAutofit fontScale="90000"/>
          </a:bodyPr>
          <a:lstStyle/>
          <a:p>
            <a:r>
              <a:rPr lang="en-US" dirty="0"/>
              <a:t>                 East Lansing  Rotary Club           </a:t>
            </a:r>
            <a:br>
              <a:rPr lang="en-US" dirty="0"/>
            </a:br>
            <a:r>
              <a:rPr lang="en-US" dirty="0"/>
              <a:t> International Service Committee Members      </a:t>
            </a:r>
            <a:br>
              <a:rPr lang="en-US" dirty="0"/>
            </a:br>
            <a:r>
              <a:rPr lang="en-US" dirty="0"/>
              <a:t>                  </a:t>
            </a:r>
            <a:br>
              <a:rPr lang="en-US" dirty="0"/>
            </a:br>
            <a:endParaRPr lang="en-US" dirty="0"/>
          </a:p>
        </p:txBody>
      </p:sp>
      <p:sp>
        <p:nvSpPr>
          <p:cNvPr id="3" name="Content Placeholder 2">
            <a:extLst>
              <a:ext uri="{FF2B5EF4-FFF2-40B4-BE49-F238E27FC236}">
                <a16:creationId xmlns:a16="http://schemas.microsoft.com/office/drawing/2014/main" id="{1275C3CF-C4A3-7A8F-EC76-02B142A16A8C}"/>
              </a:ext>
            </a:extLst>
          </p:cNvPr>
          <p:cNvSpPr>
            <a:spLocks noGrp="1"/>
          </p:cNvSpPr>
          <p:nvPr>
            <p:ph idx="1"/>
          </p:nvPr>
        </p:nvSpPr>
        <p:spPr>
          <a:xfrm>
            <a:off x="4404360" y="1690688"/>
            <a:ext cx="10515600" cy="4351338"/>
          </a:xfrm>
        </p:spPr>
        <p:txBody>
          <a:bodyPr/>
          <a:lstStyle/>
          <a:p>
            <a:r>
              <a:rPr lang="en-US" dirty="0"/>
              <a:t>Rick Simonds</a:t>
            </a:r>
          </a:p>
          <a:p>
            <a:r>
              <a:rPr lang="en-US" dirty="0"/>
              <a:t>Sung Lee</a:t>
            </a:r>
          </a:p>
          <a:p>
            <a:r>
              <a:rPr lang="en-US" dirty="0"/>
              <a:t>Ger Schultink</a:t>
            </a:r>
          </a:p>
          <a:p>
            <a:r>
              <a:rPr lang="en-US" dirty="0"/>
              <a:t>Mark Henne</a:t>
            </a:r>
          </a:p>
          <a:p>
            <a:r>
              <a:rPr lang="en-US" dirty="0"/>
              <a:t>Jim Little</a:t>
            </a:r>
          </a:p>
          <a:p>
            <a:r>
              <a:rPr lang="en-US" dirty="0"/>
              <a:t>Jim McCoy</a:t>
            </a:r>
          </a:p>
          <a:p>
            <a:r>
              <a:rPr lang="en-US" dirty="0"/>
              <a:t>Joe Osypczuk</a:t>
            </a:r>
          </a:p>
          <a:p>
            <a:r>
              <a:rPr lang="en-US" dirty="0"/>
              <a:t>Jeff Fineis</a:t>
            </a:r>
          </a:p>
          <a:p>
            <a:endParaRPr lang="en-US" dirty="0"/>
          </a:p>
        </p:txBody>
      </p:sp>
    </p:spTree>
    <p:extLst>
      <p:ext uri="{BB962C8B-B14F-4D97-AF65-F5344CB8AC3E}">
        <p14:creationId xmlns:p14="http://schemas.microsoft.com/office/powerpoint/2010/main" val="227605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6C5BF-4D4A-AA56-145B-DF3564EDDEC9}"/>
              </a:ext>
            </a:extLst>
          </p:cNvPr>
          <p:cNvSpPr>
            <a:spLocks noGrp="1"/>
          </p:cNvSpPr>
          <p:nvPr>
            <p:ph type="title"/>
          </p:nvPr>
        </p:nvSpPr>
        <p:spPr/>
        <p:txBody>
          <a:bodyPr/>
          <a:lstStyle/>
          <a:p>
            <a:endParaRPr lang="en-US"/>
          </a:p>
        </p:txBody>
      </p:sp>
      <p:pic>
        <p:nvPicPr>
          <p:cNvPr id="6" name="Picture Placeholder 5" descr="A sign on a fence&#10;&#10;Description automatically generated">
            <a:extLst>
              <a:ext uri="{FF2B5EF4-FFF2-40B4-BE49-F238E27FC236}">
                <a16:creationId xmlns:a16="http://schemas.microsoft.com/office/drawing/2014/main" id="{6FE8F5BF-8686-7638-ACF6-AA1CA347362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0286DE88-58EB-A2D5-C92E-A6952AB53B35}"/>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248235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F46B9-A35A-068B-02DB-70E9D7779C16}"/>
              </a:ext>
            </a:extLst>
          </p:cNvPr>
          <p:cNvSpPr>
            <a:spLocks noGrp="1"/>
          </p:cNvSpPr>
          <p:nvPr>
            <p:ph type="title"/>
          </p:nvPr>
        </p:nvSpPr>
        <p:spPr/>
        <p:txBody>
          <a:bodyPr/>
          <a:lstStyle/>
          <a:p>
            <a:r>
              <a:rPr lang="en-US" dirty="0"/>
              <a:t>Women arriving at dedication site</a:t>
            </a:r>
          </a:p>
        </p:txBody>
      </p:sp>
      <p:pic>
        <p:nvPicPr>
          <p:cNvPr id="6" name="Picture Placeholder 5" descr="A group of women in colorful clothes&#10;&#10;Description automatically generated">
            <a:extLst>
              <a:ext uri="{FF2B5EF4-FFF2-40B4-BE49-F238E27FC236}">
                <a16:creationId xmlns:a16="http://schemas.microsoft.com/office/drawing/2014/main" id="{11D56079-79CA-F47F-FCE2-F3A7ECF2CDE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2A3C4A12-2AA4-B439-C4EF-6A3A796CDE8A}"/>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440936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AE79F-8215-4ACA-A358-C8EF8E6D35AB}"/>
              </a:ext>
            </a:extLst>
          </p:cNvPr>
          <p:cNvSpPr>
            <a:spLocks noGrp="1"/>
          </p:cNvSpPr>
          <p:nvPr>
            <p:ph type="title"/>
          </p:nvPr>
        </p:nvSpPr>
        <p:spPr/>
        <p:txBody>
          <a:bodyPr/>
          <a:lstStyle/>
          <a:p>
            <a:r>
              <a:rPr lang="en-US" dirty="0"/>
              <a:t>Media coverage</a:t>
            </a:r>
          </a:p>
        </p:txBody>
      </p:sp>
      <p:pic>
        <p:nvPicPr>
          <p:cNvPr id="6" name="Picture Placeholder 5" descr="A person standing next to a person on a tripod&#10;&#10;Description automatically generated">
            <a:extLst>
              <a:ext uri="{FF2B5EF4-FFF2-40B4-BE49-F238E27FC236}">
                <a16:creationId xmlns:a16="http://schemas.microsoft.com/office/drawing/2014/main" id="{EF10F2FB-EABB-E0AF-703C-9926DAD9521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8DAF9728-A63B-D211-A148-CAA60402B4E9}"/>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973924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DA981-9CFC-F8F4-FB80-A738F46C9885}"/>
              </a:ext>
            </a:extLst>
          </p:cNvPr>
          <p:cNvSpPr>
            <a:spLocks noGrp="1"/>
          </p:cNvSpPr>
          <p:nvPr>
            <p:ph type="title"/>
          </p:nvPr>
        </p:nvSpPr>
        <p:spPr/>
        <p:txBody>
          <a:bodyPr>
            <a:normAutofit fontScale="90000"/>
          </a:bodyPr>
          <a:lstStyle/>
          <a:p>
            <a:r>
              <a:rPr lang="en-US" dirty="0"/>
              <a:t>Mary conferring with Clement Kubuga and Emmanuel Nana-</a:t>
            </a:r>
            <a:r>
              <a:rPr lang="en-US" dirty="0" err="1"/>
              <a:t>Asare</a:t>
            </a:r>
            <a:endParaRPr lang="en-US" dirty="0"/>
          </a:p>
        </p:txBody>
      </p:sp>
      <p:pic>
        <p:nvPicPr>
          <p:cNvPr id="6" name="Picture Placeholder 5" descr="A group of people standing outside&#10;&#10;Description automatically generated">
            <a:extLst>
              <a:ext uri="{FF2B5EF4-FFF2-40B4-BE49-F238E27FC236}">
                <a16:creationId xmlns:a16="http://schemas.microsoft.com/office/drawing/2014/main" id="{C03822B9-89E1-FF2F-01C5-8C01AACBAB3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7D0EF670-7FBA-A266-E6E6-088943EDE94C}"/>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842190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90230-9F1C-227A-4890-84619A9DAE44}"/>
              </a:ext>
            </a:extLst>
          </p:cNvPr>
          <p:cNvSpPr>
            <a:spLocks noGrp="1"/>
          </p:cNvSpPr>
          <p:nvPr>
            <p:ph type="title"/>
          </p:nvPr>
        </p:nvSpPr>
        <p:spPr/>
        <p:txBody>
          <a:bodyPr/>
          <a:lstStyle/>
          <a:p>
            <a:r>
              <a:rPr lang="en-US" dirty="0"/>
              <a:t>Women from second community site arriving</a:t>
            </a:r>
          </a:p>
        </p:txBody>
      </p:sp>
      <p:pic>
        <p:nvPicPr>
          <p:cNvPr id="6" name="Picture Placeholder 5" descr="A group of women wearing matching outfits&#10;&#10;Description automatically generated">
            <a:extLst>
              <a:ext uri="{FF2B5EF4-FFF2-40B4-BE49-F238E27FC236}">
                <a16:creationId xmlns:a16="http://schemas.microsoft.com/office/drawing/2014/main" id="{37BD59E5-E046-48A2-6B1A-414783976FA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97A44E6B-EA10-8164-DD19-D06B7B1E2E59}"/>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2924687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26B9-F7E6-A32C-D74A-DD39D418D764}"/>
              </a:ext>
            </a:extLst>
          </p:cNvPr>
          <p:cNvSpPr>
            <a:spLocks noGrp="1"/>
          </p:cNvSpPr>
          <p:nvPr>
            <p:ph type="title"/>
          </p:nvPr>
        </p:nvSpPr>
        <p:spPr/>
        <p:txBody>
          <a:bodyPr/>
          <a:lstStyle/>
          <a:p>
            <a:r>
              <a:rPr lang="en-US" dirty="0"/>
              <a:t>Recognition Signage</a:t>
            </a:r>
          </a:p>
        </p:txBody>
      </p:sp>
      <p:pic>
        <p:nvPicPr>
          <p:cNvPr id="6" name="Picture Placeholder 5" descr="A sign on a fence&#10;&#10;Description automatically generated">
            <a:extLst>
              <a:ext uri="{FF2B5EF4-FFF2-40B4-BE49-F238E27FC236}">
                <a16:creationId xmlns:a16="http://schemas.microsoft.com/office/drawing/2014/main" id="{62EEB52C-1F4F-EBB5-4B23-12F0D84A714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CFF42F16-C495-FE08-BCE5-8A236EC87CDD}"/>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240210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F79C5-9121-FFCE-004D-1E337BB8BA55}"/>
              </a:ext>
            </a:extLst>
          </p:cNvPr>
          <p:cNvSpPr>
            <a:spLocks noGrp="1"/>
          </p:cNvSpPr>
          <p:nvPr>
            <p:ph type="title"/>
          </p:nvPr>
        </p:nvSpPr>
        <p:spPr/>
        <p:txBody>
          <a:bodyPr/>
          <a:lstStyle/>
          <a:p>
            <a:r>
              <a:rPr lang="en-US" dirty="0"/>
              <a:t>Festivities about to .begin</a:t>
            </a:r>
          </a:p>
        </p:txBody>
      </p:sp>
      <p:pic>
        <p:nvPicPr>
          <p:cNvPr id="6" name="Picture Placeholder 5" descr="A group of people sitting on benches&#10;&#10;Description automatically generated">
            <a:extLst>
              <a:ext uri="{FF2B5EF4-FFF2-40B4-BE49-F238E27FC236}">
                <a16:creationId xmlns:a16="http://schemas.microsoft.com/office/drawing/2014/main" id="{1C2C9283-2C4B-384C-29A1-11623FD5B43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C0D43DF6-6577-85EA-78F0-2DFA770B4378}"/>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675033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16843-5911-E939-8CC9-22FBBB9BFC74}"/>
              </a:ext>
            </a:extLst>
          </p:cNvPr>
          <p:cNvSpPr>
            <a:spLocks noGrp="1"/>
          </p:cNvSpPr>
          <p:nvPr>
            <p:ph type="title"/>
          </p:nvPr>
        </p:nvSpPr>
        <p:spPr/>
        <p:txBody>
          <a:bodyPr/>
          <a:lstStyle/>
          <a:p>
            <a:r>
              <a:rPr lang="en-US" dirty="0"/>
              <a:t>Tamale Rotary colleagues</a:t>
            </a:r>
          </a:p>
        </p:txBody>
      </p:sp>
      <p:pic>
        <p:nvPicPr>
          <p:cNvPr id="6" name="Picture Placeholder 5" descr="A group of people standing in front of a fence&#10;&#10;Description automatically generated">
            <a:extLst>
              <a:ext uri="{FF2B5EF4-FFF2-40B4-BE49-F238E27FC236}">
                <a16:creationId xmlns:a16="http://schemas.microsoft.com/office/drawing/2014/main" id="{DF97A32D-F805-0106-4C87-647795926E3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BA873B80-9365-FD58-E401-8DC65E59D0A1}"/>
              </a:ext>
            </a:extLst>
          </p:cNvPr>
          <p:cNvSpPr>
            <a:spLocks noGrp="1"/>
          </p:cNvSpPr>
          <p:nvPr>
            <p:ph type="body" sz="half" idx="2"/>
          </p:nvPr>
        </p:nvSpPr>
        <p:spPr/>
        <p:txBody>
          <a:bodyPr/>
          <a:lstStyle/>
          <a:p>
            <a:endParaRPr lang="en-US" dirty="0"/>
          </a:p>
          <a:p>
            <a:r>
              <a:rPr lang="en-US" dirty="0"/>
              <a:t>Emmanuel Nana-</a:t>
            </a:r>
            <a:r>
              <a:rPr lang="en-US" dirty="0" err="1"/>
              <a:t>Asure</a:t>
            </a:r>
            <a:endParaRPr lang="en-US" dirty="0"/>
          </a:p>
          <a:p>
            <a:endParaRPr lang="en-US" dirty="0"/>
          </a:p>
          <a:p>
            <a:r>
              <a:rPr lang="en-US" dirty="0"/>
              <a:t>Sem </a:t>
            </a:r>
            <a:r>
              <a:rPr lang="en-US" dirty="0" err="1"/>
              <a:t>Koman</a:t>
            </a:r>
            <a:r>
              <a:rPr lang="en-US" dirty="0"/>
              <a:t>-Kuma </a:t>
            </a:r>
          </a:p>
          <a:p>
            <a:endParaRPr lang="en-US" dirty="0"/>
          </a:p>
          <a:p>
            <a:r>
              <a:rPr lang="en-US" dirty="0"/>
              <a:t>Mary Arabe</a:t>
            </a:r>
          </a:p>
          <a:p>
            <a:endParaRPr lang="en-US" dirty="0"/>
          </a:p>
        </p:txBody>
      </p:sp>
    </p:spTree>
    <p:extLst>
      <p:ext uri="{BB962C8B-B14F-4D97-AF65-F5344CB8AC3E}">
        <p14:creationId xmlns:p14="http://schemas.microsoft.com/office/powerpoint/2010/main" val="1322135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A9712-6A53-54AD-9D12-D87F39BD8183}"/>
              </a:ext>
            </a:extLst>
          </p:cNvPr>
          <p:cNvSpPr>
            <a:spLocks noGrp="1"/>
          </p:cNvSpPr>
          <p:nvPr>
            <p:ph type="title"/>
          </p:nvPr>
        </p:nvSpPr>
        <p:spPr/>
        <p:txBody>
          <a:bodyPr/>
          <a:lstStyle/>
          <a:p>
            <a:r>
              <a:rPr lang="en-US" dirty="0"/>
              <a:t>Crowd seated</a:t>
            </a:r>
          </a:p>
        </p:txBody>
      </p:sp>
      <p:pic>
        <p:nvPicPr>
          <p:cNvPr id="6" name="Picture Placeholder 5" descr="A group of people sitting in chairs&#10;&#10;Description automatically generated">
            <a:extLst>
              <a:ext uri="{FF2B5EF4-FFF2-40B4-BE49-F238E27FC236}">
                <a16:creationId xmlns:a16="http://schemas.microsoft.com/office/drawing/2014/main" id="{B53F817A-7F2C-047B-CDC3-A94432E58B6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21F05550-A1A9-2308-4D2B-C29F2D7A6D17}"/>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489396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605CE-D388-74B7-FB9D-39324E735BFE}"/>
              </a:ext>
            </a:extLst>
          </p:cNvPr>
          <p:cNvSpPr>
            <a:spLocks noGrp="1"/>
          </p:cNvSpPr>
          <p:nvPr>
            <p:ph type="title"/>
          </p:nvPr>
        </p:nvSpPr>
        <p:spPr/>
        <p:txBody>
          <a:bodyPr/>
          <a:lstStyle/>
          <a:p>
            <a:r>
              <a:rPr lang="en-US" dirty="0"/>
              <a:t>Dancing begins</a:t>
            </a:r>
          </a:p>
        </p:txBody>
      </p:sp>
      <p:pic>
        <p:nvPicPr>
          <p:cNvPr id="6" name="Picture Placeholder 5" descr="A group of women in green and yellow dresses&#10;&#10;Description automatically generated">
            <a:extLst>
              <a:ext uri="{FF2B5EF4-FFF2-40B4-BE49-F238E27FC236}">
                <a16:creationId xmlns:a16="http://schemas.microsoft.com/office/drawing/2014/main" id="{A0B64F83-CCFB-2ADB-E616-65A3C5E8478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D5688094-827C-2604-075F-49B702808E0A}"/>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2131409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F92D1-9A26-90C2-1982-58DFC365FC6A}"/>
              </a:ext>
            </a:extLst>
          </p:cNvPr>
          <p:cNvSpPr>
            <a:spLocks noGrp="1"/>
          </p:cNvSpPr>
          <p:nvPr>
            <p:ph type="ctrTitle"/>
          </p:nvPr>
        </p:nvSpPr>
        <p:spPr/>
        <p:txBody>
          <a:bodyPr/>
          <a:lstStyle/>
          <a:p>
            <a:r>
              <a:rPr lang="en-US" dirty="0"/>
              <a:t>Project Purpose</a:t>
            </a:r>
          </a:p>
        </p:txBody>
      </p:sp>
      <p:sp>
        <p:nvSpPr>
          <p:cNvPr id="3" name="Subtitle 2">
            <a:extLst>
              <a:ext uri="{FF2B5EF4-FFF2-40B4-BE49-F238E27FC236}">
                <a16:creationId xmlns:a16="http://schemas.microsoft.com/office/drawing/2014/main" id="{D0F4C6CA-2D8A-E1F2-02EF-280237140C03}"/>
              </a:ext>
            </a:extLst>
          </p:cNvPr>
          <p:cNvSpPr>
            <a:spLocks noGrp="1"/>
          </p:cNvSpPr>
          <p:nvPr>
            <p:ph type="subTitle" idx="1"/>
          </p:nvPr>
        </p:nvSpPr>
        <p:spPr/>
        <p:txBody>
          <a:bodyPr/>
          <a:lstStyle/>
          <a:p>
            <a:r>
              <a:rPr lang="en-US" dirty="0"/>
              <a:t>Help alleviate poor nutritional conditions for children in Upper East Region of Ghana and build community pride among women</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224597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04FFF-C860-8FD5-E058-DEA20AEA1041}"/>
              </a:ext>
            </a:extLst>
          </p:cNvPr>
          <p:cNvSpPr>
            <a:spLocks noGrp="1"/>
          </p:cNvSpPr>
          <p:nvPr>
            <p:ph type="title"/>
          </p:nvPr>
        </p:nvSpPr>
        <p:spPr/>
        <p:txBody>
          <a:bodyPr/>
          <a:lstStyle/>
          <a:p>
            <a:r>
              <a:rPr lang="en-US" dirty="0"/>
              <a:t>More dancing</a:t>
            </a:r>
          </a:p>
        </p:txBody>
      </p:sp>
      <p:pic>
        <p:nvPicPr>
          <p:cNvPr id="6" name="Picture Placeholder 5" descr="A group of people in orange shirts and skirts&#10;&#10;Description automatically generated">
            <a:extLst>
              <a:ext uri="{FF2B5EF4-FFF2-40B4-BE49-F238E27FC236}">
                <a16:creationId xmlns:a16="http://schemas.microsoft.com/office/drawing/2014/main" id="{208B3E54-2015-8F86-C396-9E0057EF12C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2B1267ED-DF8D-F901-6E62-C7F51A9ECCDD}"/>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235274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ACFCB-F06A-2AC8-AF4F-6F11950F047B}"/>
              </a:ext>
            </a:extLst>
          </p:cNvPr>
          <p:cNvSpPr>
            <a:spLocks noGrp="1"/>
          </p:cNvSpPr>
          <p:nvPr>
            <p:ph type="title"/>
          </p:nvPr>
        </p:nvSpPr>
        <p:spPr/>
        <p:txBody>
          <a:bodyPr/>
          <a:lstStyle/>
          <a:p>
            <a:r>
              <a:rPr lang="en-US" dirty="0"/>
              <a:t>Mary joining in.</a:t>
            </a:r>
          </a:p>
        </p:txBody>
      </p:sp>
      <p:pic>
        <p:nvPicPr>
          <p:cNvPr id="6" name="Picture Placeholder 5" descr="A group of women dancing outside&#10;&#10;Description automatically generated">
            <a:extLst>
              <a:ext uri="{FF2B5EF4-FFF2-40B4-BE49-F238E27FC236}">
                <a16:creationId xmlns:a16="http://schemas.microsoft.com/office/drawing/2014/main" id="{59E39653-29D3-202D-2679-CF322E00FDE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B0AC54F6-2F93-2E38-E0C5-1AE3B5EDEBBE}"/>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3451495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16FA2-5832-2B2A-1126-806657B22416}"/>
              </a:ext>
            </a:extLst>
          </p:cNvPr>
          <p:cNvSpPr>
            <a:spLocks noGrp="1"/>
          </p:cNvSpPr>
          <p:nvPr>
            <p:ph type="title"/>
          </p:nvPr>
        </p:nvSpPr>
        <p:spPr/>
        <p:txBody>
          <a:bodyPr/>
          <a:lstStyle/>
          <a:p>
            <a:r>
              <a:rPr lang="en-US" dirty="0"/>
              <a:t>Speech time</a:t>
            </a:r>
          </a:p>
        </p:txBody>
      </p:sp>
      <p:pic>
        <p:nvPicPr>
          <p:cNvPr id="6" name="Picture Placeholder 5" descr="A person speaking into a microphone in front of a crowd of people&#10;&#10;Description automatically generated">
            <a:extLst>
              <a:ext uri="{FF2B5EF4-FFF2-40B4-BE49-F238E27FC236}">
                <a16:creationId xmlns:a16="http://schemas.microsoft.com/office/drawing/2014/main" id="{11E068CE-A3CC-97ED-5DC7-74ADFF3BC82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2475B8E4-27D8-F6B6-EAF8-D77F8B99D23D}"/>
              </a:ext>
            </a:extLst>
          </p:cNvPr>
          <p:cNvSpPr>
            <a:spLocks noGrp="1"/>
          </p:cNvSpPr>
          <p:nvPr>
            <p:ph type="body" sz="half" idx="2"/>
          </p:nvPr>
        </p:nvSpPr>
        <p:spPr/>
        <p:txBody>
          <a:bodyPr/>
          <a:lstStyle/>
          <a:p>
            <a:r>
              <a:rPr lang="en-US" dirty="0"/>
              <a:t>Pro. </a:t>
            </a:r>
            <a:r>
              <a:rPr lang="en-US" dirty="0" err="1"/>
              <a:t>Slyvester</a:t>
            </a:r>
            <a:r>
              <a:rPr lang="en-US" dirty="0"/>
              <a:t> N, </a:t>
            </a:r>
            <a:r>
              <a:rPr lang="en-US" dirty="0" err="1"/>
              <a:t>Ayambila</a:t>
            </a:r>
            <a:endParaRPr lang="en-US" dirty="0"/>
          </a:p>
          <a:p>
            <a:r>
              <a:rPr lang="en-US" dirty="0"/>
              <a:t>WACWISA</a:t>
            </a:r>
          </a:p>
          <a:p>
            <a:r>
              <a:rPr lang="en-US" dirty="0"/>
              <a:t>University for </a:t>
            </a:r>
            <a:r>
              <a:rPr lang="en-US" dirty="0" err="1"/>
              <a:t>Develment</a:t>
            </a:r>
            <a:r>
              <a:rPr lang="en-US" dirty="0"/>
              <a:t> Studies</a:t>
            </a:r>
          </a:p>
          <a:p>
            <a:r>
              <a:rPr lang="en-US" dirty="0"/>
              <a:t>,Tamale, Ghana</a:t>
            </a:r>
          </a:p>
          <a:p>
            <a:r>
              <a:rPr lang="en-US" dirty="0"/>
              <a:t>. </a:t>
            </a:r>
          </a:p>
        </p:txBody>
      </p:sp>
    </p:spTree>
    <p:extLst>
      <p:ext uri="{BB962C8B-B14F-4D97-AF65-F5344CB8AC3E}">
        <p14:creationId xmlns:p14="http://schemas.microsoft.com/office/powerpoint/2010/main" val="164223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3D828-964A-0D82-0475-9D7C08F51113}"/>
              </a:ext>
            </a:extLst>
          </p:cNvPr>
          <p:cNvSpPr>
            <a:spLocks noGrp="1"/>
          </p:cNvSpPr>
          <p:nvPr>
            <p:ph type="title"/>
          </p:nvPr>
        </p:nvSpPr>
        <p:spPr>
          <a:xfrm>
            <a:off x="839788" y="1440180"/>
            <a:ext cx="3932237" cy="617220"/>
          </a:xfrm>
        </p:spPr>
        <p:txBody>
          <a:bodyPr/>
          <a:lstStyle/>
          <a:p>
            <a:r>
              <a:rPr lang="en-US" dirty="0"/>
              <a:t>                    VIP</a:t>
            </a:r>
          </a:p>
        </p:txBody>
      </p:sp>
      <p:pic>
        <p:nvPicPr>
          <p:cNvPr id="6" name="Picture Placeholder 5" descr="A group of people standing together&#10;&#10;Description automatically generated">
            <a:extLst>
              <a:ext uri="{FF2B5EF4-FFF2-40B4-BE49-F238E27FC236}">
                <a16:creationId xmlns:a16="http://schemas.microsoft.com/office/drawing/2014/main" id="{C4994C15-48CC-C1E4-71E2-C5AAAF8472E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B9E2AA9A-890E-B95A-2DEB-375B903880D6}"/>
              </a:ext>
            </a:extLst>
          </p:cNvPr>
          <p:cNvSpPr>
            <a:spLocks noGrp="1"/>
          </p:cNvSpPr>
          <p:nvPr>
            <p:ph type="body" sz="half" idx="2"/>
          </p:nvPr>
        </p:nvSpPr>
        <p:spPr/>
        <p:txBody>
          <a:bodyPr/>
          <a:lstStyle/>
          <a:p>
            <a:r>
              <a:rPr lang="en-US" dirty="0"/>
              <a:t>Mr. Emmanuel Nana-</a:t>
            </a:r>
            <a:r>
              <a:rPr lang="en-US" dirty="0" err="1"/>
              <a:t>Asare</a:t>
            </a:r>
            <a:r>
              <a:rPr lang="en-US" dirty="0"/>
              <a:t>, Rotary District 9104</a:t>
            </a:r>
          </a:p>
          <a:p>
            <a:r>
              <a:rPr lang="en-US" dirty="0"/>
              <a:t>Ms. Mary </a:t>
            </a:r>
            <a:r>
              <a:rPr lang="en-US" dirty="0" err="1"/>
              <a:t>Arabe,Rotary</a:t>
            </a:r>
            <a:r>
              <a:rPr lang="en-US" dirty="0"/>
              <a:t> District 9104</a:t>
            </a:r>
          </a:p>
          <a:p>
            <a:r>
              <a:rPr lang="en-US" dirty="0"/>
              <a:t>Dr,</a:t>
            </a:r>
          </a:p>
          <a:p>
            <a:r>
              <a:rPr lang="en-US" dirty="0"/>
              <a:t>. Clement K. Kubuga, WACWISA University for Development Studies, Tamale Ghana</a:t>
            </a:r>
          </a:p>
          <a:p>
            <a:r>
              <a:rPr lang="en-US" dirty="0"/>
              <a:t>Mr. Sem </a:t>
            </a:r>
            <a:r>
              <a:rPr lang="en-US" dirty="0" err="1"/>
              <a:t>Komian</a:t>
            </a:r>
            <a:r>
              <a:rPr lang="en-US" dirty="0"/>
              <a:t> </a:t>
            </a:r>
            <a:r>
              <a:rPr lang="en-US" dirty="0" err="1"/>
              <a:t>Buamey</a:t>
            </a:r>
            <a:r>
              <a:rPr lang="en-US" dirty="0"/>
              <a:t>, Rotary District 9104</a:t>
            </a:r>
          </a:p>
          <a:p>
            <a:r>
              <a:rPr lang="en-US" dirty="0"/>
              <a:t>Professor Sylvester N. </a:t>
            </a:r>
            <a:r>
              <a:rPr lang="en-US" dirty="0" err="1"/>
              <a:t>Ayambila</a:t>
            </a:r>
            <a:r>
              <a:rPr lang="en-US" dirty="0"/>
              <a:t> WACWISA-University for </a:t>
            </a:r>
            <a:r>
              <a:rPr lang="en-US" dirty="0" err="1"/>
              <a:t>Develment</a:t>
            </a:r>
            <a:r>
              <a:rPr lang="en-US" dirty="0"/>
              <a:t> Studies, Tamale Ghana</a:t>
            </a:r>
          </a:p>
        </p:txBody>
      </p:sp>
    </p:spTree>
    <p:extLst>
      <p:ext uri="{BB962C8B-B14F-4D97-AF65-F5344CB8AC3E}">
        <p14:creationId xmlns:p14="http://schemas.microsoft.com/office/powerpoint/2010/main" val="2280827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8E27E-2EFA-521F-027E-B89701E7EB74}"/>
              </a:ext>
            </a:extLst>
          </p:cNvPr>
          <p:cNvSpPr>
            <a:spLocks noGrp="1"/>
          </p:cNvSpPr>
          <p:nvPr>
            <p:ph type="title"/>
          </p:nvPr>
        </p:nvSpPr>
        <p:spPr/>
        <p:txBody>
          <a:bodyPr/>
          <a:lstStyle/>
          <a:p>
            <a:r>
              <a:rPr lang="en-US" dirty="0"/>
              <a:t>Goat  Presence</a:t>
            </a:r>
          </a:p>
        </p:txBody>
      </p:sp>
      <p:pic>
        <p:nvPicPr>
          <p:cNvPr id="6" name="Picture Placeholder 5" descr="A group of men standing next to a goat&#10;&#10;Description automatically generated">
            <a:extLst>
              <a:ext uri="{FF2B5EF4-FFF2-40B4-BE49-F238E27FC236}">
                <a16:creationId xmlns:a16="http://schemas.microsoft.com/office/drawing/2014/main" id="{F2C3FDD6-467B-EF69-95EE-AD8C0119494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3A466005-D7F7-F9B2-53A2-D214534ADC0D}"/>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860391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EBC71-8CAA-50D4-475B-2EEB420D5433}"/>
              </a:ext>
            </a:extLst>
          </p:cNvPr>
          <p:cNvSpPr>
            <a:spLocks noGrp="1"/>
          </p:cNvSpPr>
          <p:nvPr>
            <p:ph type="title"/>
          </p:nvPr>
        </p:nvSpPr>
        <p:spPr/>
        <p:txBody>
          <a:bodyPr/>
          <a:lstStyle/>
          <a:p>
            <a:r>
              <a:rPr lang="en-US" dirty="0"/>
              <a:t>Now a chicken has been included</a:t>
            </a:r>
          </a:p>
        </p:txBody>
      </p:sp>
      <p:pic>
        <p:nvPicPr>
          <p:cNvPr id="6" name="Picture Placeholder 5" descr="A group of people standing outside with a goat&#10;&#10;Description automatically generated">
            <a:extLst>
              <a:ext uri="{FF2B5EF4-FFF2-40B4-BE49-F238E27FC236}">
                <a16:creationId xmlns:a16="http://schemas.microsoft.com/office/drawing/2014/main" id="{A5BC030A-A181-5022-07B0-06201F3109C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A127A5AB-6F94-CAF9-09C4-DC165B002D55}"/>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2388718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B6758-64AB-1E16-7720-A4B724587B22}"/>
              </a:ext>
            </a:extLst>
          </p:cNvPr>
          <p:cNvSpPr>
            <a:spLocks noGrp="1"/>
          </p:cNvSpPr>
          <p:nvPr>
            <p:ph type="title"/>
          </p:nvPr>
        </p:nvSpPr>
        <p:spPr/>
        <p:txBody>
          <a:bodyPr/>
          <a:lstStyle/>
          <a:p>
            <a:r>
              <a:rPr lang="en-US" dirty="0"/>
              <a:t>More speeches</a:t>
            </a:r>
            <a:br>
              <a:rPr lang="en-US" dirty="0"/>
            </a:br>
            <a:endParaRPr lang="en-US" dirty="0"/>
          </a:p>
        </p:txBody>
      </p:sp>
      <p:pic>
        <p:nvPicPr>
          <p:cNvPr id="6" name="Picture Placeholder 5" descr="A person holding a microphone&#10;&#10;Description automatically generated">
            <a:extLst>
              <a:ext uri="{FF2B5EF4-FFF2-40B4-BE49-F238E27FC236}">
                <a16:creationId xmlns:a16="http://schemas.microsoft.com/office/drawing/2014/main" id="{63D7B632-F6A7-5B84-B7CA-0168E06CE8D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3680" b="23680"/>
          <a:stretch>
            <a:fillRect/>
          </a:stretch>
        </p:blipFill>
        <p:spPr/>
      </p:pic>
      <p:sp>
        <p:nvSpPr>
          <p:cNvPr id="4" name="Text Placeholder 3">
            <a:extLst>
              <a:ext uri="{FF2B5EF4-FFF2-40B4-BE49-F238E27FC236}">
                <a16:creationId xmlns:a16="http://schemas.microsoft.com/office/drawing/2014/main" id="{22B5A07F-7B2E-23D3-186F-2FB9EBD7989D}"/>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910751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19B7F-B0CD-629E-CDA1-AB2415D732F8}"/>
              </a:ext>
            </a:extLst>
          </p:cNvPr>
          <p:cNvSpPr>
            <a:spLocks noGrp="1"/>
          </p:cNvSpPr>
          <p:nvPr>
            <p:ph type="title"/>
          </p:nvPr>
        </p:nvSpPr>
        <p:spPr>
          <a:xfrm>
            <a:off x="777240" y="365125"/>
            <a:ext cx="10576560" cy="6492875"/>
          </a:xfrm>
        </p:spPr>
        <p:txBody>
          <a:bodyPr>
            <a:normAutofit fontScale="90000"/>
          </a:bodyPr>
          <a:lstStyle/>
          <a:p>
            <a:r>
              <a:rPr lang="en-US" dirty="0"/>
              <a:t/>
            </a:r>
            <a:br>
              <a:rPr lang="en-US" dirty="0"/>
            </a:br>
            <a:r>
              <a:rPr lang="en-US" dirty="0"/>
              <a:t/>
            </a:r>
            <a:br>
              <a:rPr lang="en-US" dirty="0"/>
            </a:br>
            <a:r>
              <a:rPr lang="en-US" dirty="0"/>
              <a:t/>
            </a:r>
            <a:br>
              <a:rPr lang="en-US" dirty="0"/>
            </a:br>
            <a:r>
              <a:rPr lang="en-US" dirty="0"/>
              <a:t>Project complications</a:t>
            </a:r>
            <a:br>
              <a:rPr lang="en-US" dirty="0"/>
            </a:br>
            <a:r>
              <a:rPr lang="en-US" dirty="0"/>
              <a:t/>
            </a:r>
            <a:br>
              <a:rPr lang="en-US" dirty="0"/>
            </a:br>
            <a:r>
              <a:rPr lang="en-US" dirty="0"/>
              <a:t>(1) uncertain inflation rates</a:t>
            </a:r>
            <a:br>
              <a:rPr lang="en-US" dirty="0"/>
            </a:br>
            <a:r>
              <a:rPr lang="en-US" dirty="0"/>
              <a:t>(2)volatility in exchange rates</a:t>
            </a:r>
            <a:br>
              <a:rPr lang="en-US" dirty="0"/>
            </a:br>
            <a:r>
              <a:rPr lang="en-US" dirty="0"/>
              <a:t>3)short weather window suitable for bore hole drilling</a:t>
            </a:r>
            <a:br>
              <a:rPr lang="en-US" dirty="0"/>
            </a:br>
            <a:r>
              <a:rPr lang="en-US" dirty="0"/>
              <a:t>(4) fragility of irrigation system</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1340188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CF916-E8B1-A33B-34DD-8942494F6088}"/>
              </a:ext>
            </a:extLst>
          </p:cNvPr>
          <p:cNvSpPr>
            <a:spLocks noGrp="1"/>
          </p:cNvSpPr>
          <p:nvPr>
            <p:ph type="title"/>
          </p:nvPr>
        </p:nvSpPr>
        <p:spPr/>
        <p:txBody>
          <a:bodyPr/>
          <a:lstStyle/>
          <a:p>
            <a:r>
              <a:rPr lang="en-US" dirty="0"/>
              <a:t>What comes next ?</a:t>
            </a:r>
          </a:p>
        </p:txBody>
      </p:sp>
      <p:sp>
        <p:nvSpPr>
          <p:cNvPr id="3" name="Content Placeholder 2">
            <a:extLst>
              <a:ext uri="{FF2B5EF4-FFF2-40B4-BE49-F238E27FC236}">
                <a16:creationId xmlns:a16="http://schemas.microsoft.com/office/drawing/2014/main" id="{004531F1-B5B0-5E7D-E180-995B383FFF1B}"/>
              </a:ext>
            </a:extLst>
          </p:cNvPr>
          <p:cNvSpPr>
            <a:spLocks noGrp="1"/>
          </p:cNvSpPr>
          <p:nvPr>
            <p:ph idx="1"/>
          </p:nvPr>
        </p:nvSpPr>
        <p:spPr/>
        <p:txBody>
          <a:bodyPr>
            <a:normAutofit fontScale="92500"/>
          </a:bodyPr>
          <a:lstStyle/>
          <a:p>
            <a:r>
              <a:rPr lang="en-US" dirty="0"/>
              <a:t>Further evaluate plot production vis a vis expectations</a:t>
            </a:r>
          </a:p>
          <a:p>
            <a:r>
              <a:rPr lang="en-US" dirty="0"/>
              <a:t>Implement community improvement recommendations</a:t>
            </a:r>
          </a:p>
          <a:p>
            <a:r>
              <a:rPr lang="en-US" dirty="0"/>
              <a:t>Implement Kubuga recommendations</a:t>
            </a:r>
          </a:p>
          <a:p>
            <a:r>
              <a:rPr lang="en-US" dirty="0"/>
              <a:t>Evaluate  possible expansions to other communities* </a:t>
            </a:r>
          </a:p>
          <a:p>
            <a:r>
              <a:rPr lang="en-US" dirty="0"/>
              <a:t>*Per Clement Kubuga 10 communities have repeatedly asked for similar projects to Rotary sites</a:t>
            </a:r>
          </a:p>
          <a:p>
            <a:r>
              <a:rPr lang="en-US" dirty="0"/>
              <a:t>Conduct financial analysis of  sustained viability</a:t>
            </a:r>
          </a:p>
          <a:p>
            <a:r>
              <a:rPr lang="en-US" dirty="0"/>
              <a:t>Assess local NGO private funding possibilities</a:t>
            </a:r>
          </a:p>
          <a:p>
            <a:r>
              <a:rPr lang="en-US" dirty="0"/>
              <a:t>Measure improvements in children’s health with this new food source</a:t>
            </a:r>
          </a:p>
          <a:p>
            <a:endParaRPr lang="en-US" dirty="0"/>
          </a:p>
          <a:p>
            <a:endParaRPr lang="en-US" dirty="0"/>
          </a:p>
          <a:p>
            <a:endParaRPr lang="en-US" dirty="0"/>
          </a:p>
        </p:txBody>
      </p:sp>
    </p:spTree>
    <p:extLst>
      <p:ext uri="{BB962C8B-B14F-4D97-AF65-F5344CB8AC3E}">
        <p14:creationId xmlns:p14="http://schemas.microsoft.com/office/powerpoint/2010/main" val="4106152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A584-1ED1-3031-79FD-A24742E24AB9}"/>
              </a:ext>
            </a:extLst>
          </p:cNvPr>
          <p:cNvSpPr>
            <a:spLocks noGrp="1"/>
          </p:cNvSpPr>
          <p:nvPr>
            <p:ph type="title"/>
          </p:nvPr>
        </p:nvSpPr>
        <p:spPr/>
        <p:txBody>
          <a:bodyPr/>
          <a:lstStyle/>
          <a:p>
            <a:r>
              <a:rPr lang="en-US" dirty="0"/>
              <a:t>                        2021 Ghana Project Donors</a:t>
            </a:r>
          </a:p>
        </p:txBody>
      </p:sp>
      <p:sp>
        <p:nvSpPr>
          <p:cNvPr id="3" name="Content Placeholder 2">
            <a:extLst>
              <a:ext uri="{FF2B5EF4-FFF2-40B4-BE49-F238E27FC236}">
                <a16:creationId xmlns:a16="http://schemas.microsoft.com/office/drawing/2014/main" id="{7084A7A3-BBCA-D221-20AE-4CE23FFDAE5A}"/>
              </a:ext>
            </a:extLst>
          </p:cNvPr>
          <p:cNvSpPr>
            <a:spLocks noGrp="1"/>
          </p:cNvSpPr>
          <p:nvPr>
            <p:ph idx="1"/>
          </p:nvPr>
        </p:nvSpPr>
        <p:spPr/>
        <p:txBody>
          <a:bodyPr/>
          <a:lstStyle/>
          <a:p>
            <a:r>
              <a:rPr lang="en-US" dirty="0"/>
              <a:t>Won O Song Trust    Bill Brewer</a:t>
            </a:r>
          </a:p>
          <a:p>
            <a:r>
              <a:rPr lang="en-US" dirty="0"/>
              <a:t>John </a:t>
            </a:r>
            <a:r>
              <a:rPr lang="en-US" dirty="0" err="1"/>
              <a:t>Saltzgaber</a:t>
            </a:r>
            <a:r>
              <a:rPr lang="en-US" dirty="0"/>
              <a:t>         Joanne &amp; Ger </a:t>
            </a:r>
            <a:r>
              <a:rPr lang="en-US" dirty="0" err="1"/>
              <a:t>Schultink</a:t>
            </a:r>
            <a:endParaRPr lang="en-US" dirty="0"/>
          </a:p>
          <a:p>
            <a:r>
              <a:rPr lang="en-US" dirty="0" err="1"/>
              <a:t>Eunil</a:t>
            </a:r>
            <a:r>
              <a:rPr lang="en-US" dirty="0"/>
              <a:t> Lee                       Grace Lee</a:t>
            </a:r>
          </a:p>
          <a:p>
            <a:r>
              <a:rPr lang="en-US" dirty="0"/>
              <a:t>Jim Little                        Richard Simonds</a:t>
            </a:r>
          </a:p>
          <a:p>
            <a:r>
              <a:rPr lang="en-US" dirty="0"/>
              <a:t>Joe </a:t>
            </a:r>
            <a:r>
              <a:rPr lang="en-US" dirty="0" err="1"/>
              <a:t>Osypczuk</a:t>
            </a:r>
            <a:r>
              <a:rPr lang="en-US" dirty="0"/>
              <a:t>               James McCoy</a:t>
            </a:r>
          </a:p>
          <a:p>
            <a:r>
              <a:rPr lang="en-US" dirty="0"/>
              <a:t>Bob Page                        Bonnie Pollack</a:t>
            </a:r>
          </a:p>
          <a:p>
            <a:r>
              <a:rPr lang="en-US" dirty="0"/>
              <a:t>Maribeth Fletcher       Steven Lee</a:t>
            </a:r>
          </a:p>
          <a:p>
            <a:r>
              <a:rPr lang="en-US" dirty="0"/>
              <a:t>Nanda Joshi                   Rotary Club Berrien Springs/Eau Claire</a:t>
            </a:r>
          </a:p>
          <a:p>
            <a:endParaRPr lang="en-US" dirty="0"/>
          </a:p>
        </p:txBody>
      </p:sp>
    </p:spTree>
    <p:extLst>
      <p:ext uri="{BB962C8B-B14F-4D97-AF65-F5344CB8AC3E}">
        <p14:creationId xmlns:p14="http://schemas.microsoft.com/office/powerpoint/2010/main" val="2111347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frica with different colored countries/regions&#10;&#10;Description automatically generated">
            <a:extLst>
              <a:ext uri="{FF2B5EF4-FFF2-40B4-BE49-F238E27FC236}">
                <a16:creationId xmlns:a16="http://schemas.microsoft.com/office/drawing/2014/main" id="{7642A91C-10EA-C39B-F55C-CB45F23B50E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3086100" y="751350"/>
            <a:ext cx="5737860" cy="5632039"/>
          </a:xfrm>
          <a:prstGeom prst="rect">
            <a:avLst/>
          </a:prstGeom>
        </p:spPr>
      </p:pic>
      <p:sp>
        <p:nvSpPr>
          <p:cNvPr id="4" name="TextBox 3">
            <a:extLst>
              <a:ext uri="{FF2B5EF4-FFF2-40B4-BE49-F238E27FC236}">
                <a16:creationId xmlns:a16="http://schemas.microsoft.com/office/drawing/2014/main" id="{8813A356-4358-BC5D-591A-2F4183EF5654}"/>
              </a:ext>
            </a:extLst>
          </p:cNvPr>
          <p:cNvSpPr txBox="1"/>
          <p:nvPr/>
        </p:nvSpPr>
        <p:spPr>
          <a:xfrm>
            <a:off x="2602572" y="6858000"/>
            <a:ext cx="6986856" cy="230832"/>
          </a:xfrm>
          <a:prstGeom prst="rect">
            <a:avLst/>
          </a:prstGeom>
          <a:noFill/>
        </p:spPr>
        <p:txBody>
          <a:bodyPr wrap="square" rtlCol="0">
            <a:spAutoFit/>
          </a:bodyPr>
          <a:lstStyle/>
          <a:p>
            <a:r>
              <a:rPr lang="en-US" sz="900">
                <a:hlinkClick r:id="rId4" tooltip="https://blessingsundayosuchukwu.blogspot.com/2010/06/africa-in-cifre-statistiche.html"/>
              </a:rPr>
              <a:t>This Photo</a:t>
            </a:r>
            <a:r>
              <a:rPr lang="en-US" sz="900"/>
              <a:t> by Unknown Author is licensed under </a:t>
            </a:r>
            <a:r>
              <a:rPr lang="en-US" sz="900">
                <a:hlinkClick r:id="rId5" tooltip="https://creativecommons.org/licenses/by-nc-nd/3.0/"/>
              </a:rPr>
              <a:t>CC BY-NC-ND</a:t>
            </a:r>
            <a:endParaRPr lang="en-US" sz="900"/>
          </a:p>
        </p:txBody>
      </p:sp>
    </p:spTree>
    <p:extLst>
      <p:ext uri="{BB962C8B-B14F-4D97-AF65-F5344CB8AC3E}">
        <p14:creationId xmlns:p14="http://schemas.microsoft.com/office/powerpoint/2010/main" val="3122623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6B434-448C-F3E0-6472-61D4CB32A159}"/>
              </a:ext>
            </a:extLst>
          </p:cNvPr>
          <p:cNvSpPr>
            <a:spLocks noGrp="1"/>
          </p:cNvSpPr>
          <p:nvPr>
            <p:ph type="title"/>
          </p:nvPr>
        </p:nvSpPr>
        <p:spPr/>
        <p:txBody>
          <a:bodyPr/>
          <a:lstStyle/>
          <a:p>
            <a:r>
              <a:rPr lang="en-US" dirty="0"/>
              <a:t>                          Donors Continued               </a:t>
            </a:r>
          </a:p>
        </p:txBody>
      </p:sp>
      <p:sp>
        <p:nvSpPr>
          <p:cNvPr id="3" name="Content Placeholder 2">
            <a:extLst>
              <a:ext uri="{FF2B5EF4-FFF2-40B4-BE49-F238E27FC236}">
                <a16:creationId xmlns:a16="http://schemas.microsoft.com/office/drawing/2014/main" id="{45DB793F-6689-F3E5-77EB-7A70629B0A37}"/>
              </a:ext>
            </a:extLst>
          </p:cNvPr>
          <p:cNvSpPr>
            <a:spLocks noGrp="1"/>
          </p:cNvSpPr>
          <p:nvPr>
            <p:ph idx="1"/>
          </p:nvPr>
        </p:nvSpPr>
        <p:spPr/>
        <p:txBody>
          <a:bodyPr>
            <a:normAutofit/>
          </a:bodyPr>
          <a:lstStyle/>
          <a:p>
            <a:r>
              <a:rPr lang="en-US" dirty="0"/>
              <a:t>William McMillan                              Marian Prince</a:t>
            </a:r>
          </a:p>
          <a:p>
            <a:r>
              <a:rPr lang="en-US" dirty="0"/>
              <a:t>Mark </a:t>
            </a:r>
            <a:r>
              <a:rPr lang="en-US" dirty="0" err="1"/>
              <a:t>Henne</a:t>
            </a:r>
            <a:r>
              <a:rPr lang="en-US" dirty="0"/>
              <a:t>                                         Tim </a:t>
            </a:r>
            <a:r>
              <a:rPr lang="en-US" dirty="0" err="1"/>
              <a:t>Mcaffrey</a:t>
            </a:r>
            <a:endParaRPr lang="en-US" dirty="0"/>
          </a:p>
          <a:p>
            <a:r>
              <a:rPr lang="en-US" dirty="0"/>
              <a:t>Sharon </a:t>
            </a:r>
            <a:r>
              <a:rPr lang="en-US" dirty="0" err="1"/>
              <a:t>Hoerr</a:t>
            </a:r>
            <a:r>
              <a:rPr lang="en-US" dirty="0"/>
              <a:t>                                       </a:t>
            </a:r>
            <a:r>
              <a:rPr lang="en-US" dirty="0" err="1"/>
              <a:t>Twesigye</a:t>
            </a:r>
            <a:r>
              <a:rPr lang="en-US" dirty="0"/>
              <a:t> </a:t>
            </a:r>
            <a:r>
              <a:rPr lang="en-US" dirty="0" err="1"/>
              <a:t>Kaguri</a:t>
            </a:r>
            <a:endParaRPr lang="en-US" dirty="0"/>
          </a:p>
          <a:p>
            <a:r>
              <a:rPr lang="en-US" dirty="0"/>
              <a:t>Rotary Club of Battle Creek          Victor Farmington Rotary Club</a:t>
            </a:r>
          </a:p>
          <a:p>
            <a:r>
              <a:rPr lang="en-US" dirty="0"/>
              <a:t>Rotary Club of East Lansing          Karen Parkhurst Farmington R.C.  </a:t>
            </a:r>
          </a:p>
          <a:p>
            <a:r>
              <a:rPr lang="en-US" dirty="0"/>
              <a:t>John (Irv) Nichols</a:t>
            </a:r>
          </a:p>
          <a:p>
            <a:r>
              <a:rPr lang="en-US" dirty="0"/>
              <a:t>Jim &amp; Georgiana Gormley</a:t>
            </a:r>
          </a:p>
          <a:p>
            <a:r>
              <a:rPr lang="en-US" dirty="0"/>
              <a:t>Darlene </a:t>
            </a:r>
            <a:r>
              <a:rPr lang="en-US" dirty="0" err="1"/>
              <a:t>Heemstra</a:t>
            </a:r>
            <a:endParaRPr lang="en-US" dirty="0"/>
          </a:p>
          <a:p>
            <a:endParaRPr lang="en-US" dirty="0"/>
          </a:p>
        </p:txBody>
      </p:sp>
    </p:spTree>
    <p:extLst>
      <p:ext uri="{BB962C8B-B14F-4D97-AF65-F5344CB8AC3E}">
        <p14:creationId xmlns:p14="http://schemas.microsoft.com/office/powerpoint/2010/main" val="1892208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5FB19-103D-1CD9-27E3-124447ED0591}"/>
              </a:ext>
            </a:extLst>
          </p:cNvPr>
          <p:cNvSpPr>
            <a:spLocks noGrp="1"/>
          </p:cNvSpPr>
          <p:nvPr>
            <p:ph type="title"/>
          </p:nvPr>
        </p:nvSpPr>
        <p:spPr/>
        <p:txBody>
          <a:bodyPr/>
          <a:lstStyle/>
          <a:p>
            <a:r>
              <a:rPr lang="en-US" dirty="0"/>
              <a:t>                                      Ghana</a:t>
            </a:r>
          </a:p>
        </p:txBody>
      </p:sp>
      <p:pic>
        <p:nvPicPr>
          <p:cNvPr id="5" name="Content Placeholder 4" descr="A map of a large area&#10;&#10;Description automatically generated">
            <a:extLst>
              <a:ext uri="{FF2B5EF4-FFF2-40B4-BE49-F238E27FC236}">
                <a16:creationId xmlns:a16="http://schemas.microsoft.com/office/drawing/2014/main" id="{DC69A0E3-54BC-C2E7-1A52-E99467E03FB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958839" y="1327468"/>
            <a:ext cx="3876150" cy="4849495"/>
          </a:xfrm>
        </p:spPr>
      </p:pic>
      <p:sp>
        <p:nvSpPr>
          <p:cNvPr id="6" name="TextBox 5">
            <a:extLst>
              <a:ext uri="{FF2B5EF4-FFF2-40B4-BE49-F238E27FC236}">
                <a16:creationId xmlns:a16="http://schemas.microsoft.com/office/drawing/2014/main" id="{A954C058-AC22-27A1-5837-BCCB5A4FBF13}"/>
              </a:ext>
            </a:extLst>
          </p:cNvPr>
          <p:cNvSpPr txBox="1"/>
          <p:nvPr/>
        </p:nvSpPr>
        <p:spPr>
          <a:xfrm>
            <a:off x="4357011" y="6176963"/>
            <a:ext cx="3477978" cy="230832"/>
          </a:xfrm>
          <a:prstGeom prst="rect">
            <a:avLst/>
          </a:prstGeom>
          <a:noFill/>
        </p:spPr>
        <p:txBody>
          <a:bodyPr wrap="square" rtlCol="0">
            <a:spAutoFit/>
          </a:bodyPr>
          <a:lstStyle/>
          <a:p>
            <a:r>
              <a:rPr lang="en-US" sz="900">
                <a:hlinkClick r:id="rId3" tooltip="https://wikitravel.org/en/Talk:Ghana"/>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2465257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BE50E-EE5D-75BF-8FA2-1A4931E3600E}"/>
              </a:ext>
            </a:extLst>
          </p:cNvPr>
          <p:cNvSpPr>
            <a:spLocks noGrp="1"/>
          </p:cNvSpPr>
          <p:nvPr>
            <p:ph type="title"/>
          </p:nvPr>
        </p:nvSpPr>
        <p:spPr/>
        <p:txBody>
          <a:bodyPr>
            <a:normAutofit fontScale="90000"/>
          </a:bodyPr>
          <a:lstStyle/>
          <a:p>
            <a:r>
              <a:rPr lang="en-US" dirty="0"/>
              <a:t>                   </a:t>
            </a:r>
            <a:br>
              <a:rPr lang="en-US" dirty="0"/>
            </a:br>
            <a:r>
              <a:rPr lang="en-US" dirty="0"/>
              <a:t>                 Dedication Ceremony Attendees</a:t>
            </a:r>
            <a:br>
              <a:rPr lang="en-US" dirty="0"/>
            </a:br>
            <a:r>
              <a:rPr lang="en-US" dirty="0"/>
              <a:t/>
            </a:r>
            <a:br>
              <a:rPr lang="en-US" dirty="0"/>
            </a:br>
            <a:r>
              <a:rPr lang="en-US" dirty="0"/>
              <a:t/>
            </a:r>
            <a:br>
              <a:rPr lang="en-US" dirty="0"/>
            </a:br>
            <a:r>
              <a:rPr lang="en-US" dirty="0"/>
              <a:t>   </a:t>
            </a:r>
          </a:p>
        </p:txBody>
      </p:sp>
      <p:pic>
        <p:nvPicPr>
          <p:cNvPr id="5" name="Content Placeholder 4" descr="A group of people posing for a photo&#10;&#10;Description automatically generated">
            <a:extLst>
              <a:ext uri="{FF2B5EF4-FFF2-40B4-BE49-F238E27FC236}">
                <a16:creationId xmlns:a16="http://schemas.microsoft.com/office/drawing/2014/main" id="{4057CC61-F68F-9450-4939-3280322378C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28900" y="1469571"/>
            <a:ext cx="7674428" cy="5116286"/>
          </a:xfrm>
        </p:spPr>
      </p:pic>
    </p:spTree>
    <p:extLst>
      <p:ext uri="{BB962C8B-B14F-4D97-AF65-F5344CB8AC3E}">
        <p14:creationId xmlns:p14="http://schemas.microsoft.com/office/powerpoint/2010/main" val="2538879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CF8A3-85CB-2AFD-0587-4FBB9F3807C9}"/>
              </a:ext>
            </a:extLst>
          </p:cNvPr>
          <p:cNvSpPr>
            <a:spLocks noGrp="1"/>
          </p:cNvSpPr>
          <p:nvPr>
            <p:ph type="title"/>
          </p:nvPr>
        </p:nvSpPr>
        <p:spPr/>
        <p:txBody>
          <a:bodyPr>
            <a:normAutofit fontScale="90000"/>
          </a:bodyPr>
          <a:lstStyle/>
          <a:p>
            <a:r>
              <a:rPr lang="en-US" dirty="0"/>
              <a:t>Other Information</a:t>
            </a:r>
            <a:br>
              <a:rPr lang="en-US" dirty="0"/>
            </a:br>
            <a:r>
              <a:rPr lang="en-US" dirty="0"/>
              <a:t/>
            </a:r>
            <a:br>
              <a:rPr lang="en-US" dirty="0"/>
            </a:br>
            <a:r>
              <a:rPr lang="en-US" dirty="0"/>
              <a:t/>
            </a:r>
            <a:br>
              <a:rPr lang="en-US" dirty="0"/>
            </a:br>
            <a:r>
              <a:rPr lang="en-US" dirty="0"/>
              <a:t> </a:t>
            </a:r>
            <a:r>
              <a:rPr lang="en-US" dirty="0" err="1"/>
              <a:t>Information</a:t>
            </a:r>
            <a:r>
              <a:rPr lang="en-US" dirty="0"/>
              <a:t> on Dr. Clement K. Kubuga</a:t>
            </a:r>
            <a:br>
              <a:rPr lang="en-US" dirty="0"/>
            </a:br>
            <a:r>
              <a:rPr lang="en-US" dirty="0"/>
              <a:t/>
            </a:r>
            <a:br>
              <a:rPr lang="en-US" dirty="0"/>
            </a:br>
            <a:r>
              <a:rPr lang="en-US" dirty="0"/>
              <a:t/>
            </a:r>
            <a:br>
              <a:rPr lang="en-US" dirty="0"/>
            </a:br>
            <a:r>
              <a:rPr lang="en-US" dirty="0"/>
              <a:t/>
            </a:r>
            <a:br>
              <a:rPr lang="en-US" dirty="0"/>
            </a:br>
            <a:r>
              <a:rPr lang="en-US" dirty="0"/>
              <a:t>Primary on the ground Project Leader</a:t>
            </a:r>
            <a:br>
              <a:rPr lang="en-US" dirty="0"/>
            </a:br>
            <a:r>
              <a:rPr lang="en-US" dirty="0"/>
              <a:t>Dr. Clement K. Kubuga</a:t>
            </a:r>
            <a:br>
              <a:rPr lang="en-US" dirty="0"/>
            </a:br>
            <a:r>
              <a:rPr lang="en-US" dirty="0"/>
              <a:t>University for Development Studies, Tamale</a:t>
            </a:r>
            <a:br>
              <a:rPr lang="en-US" dirty="0"/>
            </a:br>
            <a:r>
              <a:rPr lang="en-US" dirty="0"/>
              <a:t/>
            </a:r>
            <a:br>
              <a:rPr lang="en-US" dirty="0"/>
            </a:br>
            <a:r>
              <a:rPr lang="en-US" dirty="0"/>
              <a:t>Earned Ph.D. from Michigan State University in2018</a:t>
            </a:r>
            <a:br>
              <a:rPr lang="en-US" dirty="0"/>
            </a:br>
            <a:r>
              <a:rPr lang="en-US" dirty="0"/>
              <a:t>Studied under Professor Won O. Song</a:t>
            </a:r>
            <a:br>
              <a:rPr lang="en-US" dirty="0"/>
            </a:br>
            <a:r>
              <a:rPr lang="en-US" dirty="0"/>
              <a:t>College Agriculture and Natural Resources</a:t>
            </a:r>
            <a:br>
              <a:rPr lang="en-US" dirty="0"/>
            </a:br>
            <a:r>
              <a:rPr lang="en-US" dirty="0"/>
              <a:t>Department Food Science and Human Resources</a:t>
            </a:r>
            <a:br>
              <a:rPr lang="en-US" dirty="0"/>
            </a:br>
            <a:endParaRPr lang="en-US" dirty="0"/>
          </a:p>
        </p:txBody>
      </p:sp>
    </p:spTree>
    <p:extLst>
      <p:ext uri="{BB962C8B-B14F-4D97-AF65-F5344CB8AC3E}">
        <p14:creationId xmlns:p14="http://schemas.microsoft.com/office/powerpoint/2010/main" val="1575174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82B05-1070-50F1-3C9B-42E5C2226B5D}"/>
              </a:ext>
            </a:extLst>
          </p:cNvPr>
          <p:cNvSpPr>
            <a:spLocks noGrp="1"/>
          </p:cNvSpPr>
          <p:nvPr>
            <p:ph type="title"/>
          </p:nvPr>
        </p:nvSpPr>
        <p:spPr/>
        <p:txBody>
          <a:bodyPr/>
          <a:lstStyle/>
          <a:p>
            <a:r>
              <a:rPr lang="en-US" dirty="0"/>
              <a:t>General Information</a:t>
            </a:r>
          </a:p>
        </p:txBody>
      </p:sp>
      <p:sp>
        <p:nvSpPr>
          <p:cNvPr id="3" name="Content Placeholder 2">
            <a:extLst>
              <a:ext uri="{FF2B5EF4-FFF2-40B4-BE49-F238E27FC236}">
                <a16:creationId xmlns:a16="http://schemas.microsoft.com/office/drawing/2014/main" id="{BBE7C53C-D404-B7BD-6AA0-C6D1A59274AD}"/>
              </a:ext>
            </a:extLst>
          </p:cNvPr>
          <p:cNvSpPr>
            <a:spLocks noGrp="1"/>
          </p:cNvSpPr>
          <p:nvPr>
            <p:ph idx="1"/>
          </p:nvPr>
        </p:nvSpPr>
        <p:spPr/>
        <p:txBody>
          <a:bodyPr>
            <a:normAutofit lnSpcReduction="10000"/>
          </a:bodyPr>
          <a:lstStyle/>
          <a:p>
            <a:r>
              <a:rPr lang="en-US" dirty="0"/>
              <a:t>Two Bore holes each drilled to 95 meters</a:t>
            </a:r>
          </a:p>
          <a:p>
            <a:r>
              <a:rPr lang="en-US" dirty="0"/>
              <a:t>Two community garden sites, </a:t>
            </a:r>
            <a:r>
              <a:rPr lang="en-US" dirty="0" err="1"/>
              <a:t>Sakaa</a:t>
            </a:r>
            <a:r>
              <a:rPr lang="en-US" dirty="0"/>
              <a:t> and </a:t>
            </a:r>
            <a:r>
              <a:rPr lang="en-US" dirty="0" err="1"/>
              <a:t>Nakolo</a:t>
            </a:r>
            <a:r>
              <a:rPr lang="en-US" dirty="0"/>
              <a:t>, 1 acre each</a:t>
            </a:r>
          </a:p>
          <a:p>
            <a:r>
              <a:rPr lang="en-US" dirty="0"/>
              <a:t>Plastic membrane is used30-50 cm below soil surface</a:t>
            </a:r>
          </a:p>
          <a:p>
            <a:r>
              <a:rPr lang="en-US" dirty="0"/>
              <a:t>Number of women participating in community gardening at each site is115 at </a:t>
            </a:r>
            <a:r>
              <a:rPr lang="en-US" dirty="0" err="1"/>
              <a:t>Sakaa</a:t>
            </a:r>
            <a:r>
              <a:rPr lang="en-US" dirty="0"/>
              <a:t> and 74 at </a:t>
            </a:r>
            <a:r>
              <a:rPr lang="en-US" dirty="0" err="1"/>
              <a:t>Nakolo</a:t>
            </a:r>
            <a:r>
              <a:rPr lang="en-US" dirty="0"/>
              <a:t> </a:t>
            </a:r>
          </a:p>
          <a:p>
            <a:r>
              <a:rPr lang="en-US" dirty="0"/>
              <a:t>Cost of two sites $50,000, $15,000 RI Global Grant, $15,000  District Grant 6360, $20,000 from East Lansing Rotary Members,  Club Foundation, other Clubs and non-Rotary </a:t>
            </a:r>
            <a:r>
              <a:rPr lang="en-US" dirty="0" err="1"/>
              <a:t>individuuals</a:t>
            </a:r>
            <a:endParaRPr lang="en-US" dirty="0"/>
          </a:p>
          <a:p>
            <a:r>
              <a:rPr lang="en-US" dirty="0"/>
              <a:t>Two sites are in Upper East Region Ghana, </a:t>
            </a:r>
          </a:p>
          <a:p>
            <a:r>
              <a:rPr lang="en-US" dirty="0"/>
              <a:t>Total project time 3years (funding to harvesting)</a:t>
            </a:r>
          </a:p>
          <a:p>
            <a:endParaRPr lang="en-US" dirty="0"/>
          </a:p>
        </p:txBody>
      </p:sp>
    </p:spTree>
    <p:extLst>
      <p:ext uri="{BB962C8B-B14F-4D97-AF65-F5344CB8AC3E}">
        <p14:creationId xmlns:p14="http://schemas.microsoft.com/office/powerpoint/2010/main" val="3164793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4134F-CDE9-BCFE-ADF2-8A350AD64F4F}"/>
              </a:ext>
            </a:extLst>
          </p:cNvPr>
          <p:cNvSpPr>
            <a:spLocks noGrp="1"/>
          </p:cNvSpPr>
          <p:nvPr>
            <p:ph type="title"/>
          </p:nvPr>
        </p:nvSpPr>
        <p:spPr/>
        <p:txBody>
          <a:bodyPr/>
          <a:lstStyle/>
          <a:p>
            <a:r>
              <a:rPr lang="en-US" dirty="0"/>
              <a:t>Crop Production presently consists of</a:t>
            </a:r>
          </a:p>
        </p:txBody>
      </p:sp>
      <p:sp>
        <p:nvSpPr>
          <p:cNvPr id="3" name="Content Placeholder 2">
            <a:extLst>
              <a:ext uri="{FF2B5EF4-FFF2-40B4-BE49-F238E27FC236}">
                <a16:creationId xmlns:a16="http://schemas.microsoft.com/office/drawing/2014/main" id="{64B44625-63CE-CCAE-8EC8-6308050D8A6F}"/>
              </a:ext>
            </a:extLst>
          </p:cNvPr>
          <p:cNvSpPr>
            <a:spLocks noGrp="1"/>
          </p:cNvSpPr>
          <p:nvPr>
            <p:ph idx="1"/>
          </p:nvPr>
        </p:nvSpPr>
        <p:spPr/>
        <p:txBody>
          <a:bodyPr/>
          <a:lstStyle/>
          <a:p>
            <a:r>
              <a:rPr lang="en-US" dirty="0"/>
              <a:t>The dry season gardening is solely for vegetables</a:t>
            </a:r>
          </a:p>
          <a:p>
            <a:r>
              <a:rPr lang="en-US" dirty="0"/>
              <a:t>Hibiscus sabdariffa leaves</a:t>
            </a:r>
          </a:p>
          <a:p>
            <a:r>
              <a:rPr lang="en-US" dirty="0"/>
              <a:t>Cabbage</a:t>
            </a:r>
          </a:p>
          <a:p>
            <a:r>
              <a:rPr lang="en-US" dirty="0"/>
              <a:t>Amaranth</a:t>
            </a:r>
          </a:p>
          <a:p>
            <a:r>
              <a:rPr lang="en-US" dirty="0" err="1"/>
              <a:t>Okro</a:t>
            </a:r>
            <a:endParaRPr lang="en-US" dirty="0"/>
          </a:p>
          <a:p>
            <a:r>
              <a:rPr lang="en-US" dirty="0"/>
              <a:t>Bean leaves</a:t>
            </a:r>
          </a:p>
          <a:p>
            <a:r>
              <a:rPr lang="en-US" dirty="0"/>
              <a:t>lettuce</a:t>
            </a:r>
          </a:p>
        </p:txBody>
      </p:sp>
    </p:spTree>
    <p:extLst>
      <p:ext uri="{BB962C8B-B14F-4D97-AF65-F5344CB8AC3E}">
        <p14:creationId xmlns:p14="http://schemas.microsoft.com/office/powerpoint/2010/main" val="5842080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22177130-642f-41d9-9211-74237ad5687d}" enabled="0" method="" siteId="{22177130-642f-41d9-9211-74237ad5687d}" removed="1"/>
</clbl:labelList>
</file>

<file path=docProps/app.xml><?xml version="1.0" encoding="utf-8"?>
<Properties xmlns="http://schemas.openxmlformats.org/officeDocument/2006/extended-properties" xmlns:vt="http://schemas.openxmlformats.org/officeDocument/2006/docPropsVTypes">
  <TotalTime>624</TotalTime>
  <Words>695</Words>
  <Application>Microsoft Office PowerPoint</Application>
  <PresentationFormat>Widescreen</PresentationFormat>
  <Paragraphs>131</Paragraphs>
  <Slides>40</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Aptos</vt:lpstr>
      <vt:lpstr>Aptos Display</vt:lpstr>
      <vt:lpstr>Arial</vt:lpstr>
      <vt:lpstr>Calibri</vt:lpstr>
      <vt:lpstr>Office Theme</vt:lpstr>
      <vt:lpstr>Rotary International GG2119501 Upper East Region of Ghana Transforming Communities Improving Lives</vt:lpstr>
      <vt:lpstr>                 East Lansing  Rotary Club             International Service Committee Members                          </vt:lpstr>
      <vt:lpstr>Project Purpose</vt:lpstr>
      <vt:lpstr>PowerPoint Presentation</vt:lpstr>
      <vt:lpstr>                                      Ghana</vt:lpstr>
      <vt:lpstr>                                     Dedication Ceremony Attendees      </vt:lpstr>
      <vt:lpstr>Other Information    Information on Dr. Clement K. Kubuga    Primary on the ground Project Leader Dr. Clement K. Kubuga University for Development Studies, Tamale  Earned Ph.D. from Michigan State University in2018 Studied under Professor Won O. Song College Agriculture and Natural Resources Department Food Science and Human Resources </vt:lpstr>
      <vt:lpstr>General Information</vt:lpstr>
      <vt:lpstr>Crop Production presently consists of</vt:lpstr>
      <vt:lpstr>Colleagues in Tamela               Rotary Club</vt:lpstr>
      <vt:lpstr>Community Members in field site</vt:lpstr>
      <vt:lpstr>Close up of tank.</vt:lpstr>
      <vt:lpstr>Clearer view of expanse of site</vt:lpstr>
      <vt:lpstr>Second view</vt:lpstr>
      <vt:lpstr>View of crops </vt:lpstr>
      <vt:lpstr>Irrigation pumps</vt:lpstr>
      <vt:lpstr>Irrigation system</vt:lpstr>
      <vt:lpstr>Look at solar panels</vt:lpstr>
      <vt:lpstr>Borehead pump</vt:lpstr>
      <vt:lpstr>PowerPoint Presentation</vt:lpstr>
      <vt:lpstr>Women arriving at dedication site</vt:lpstr>
      <vt:lpstr>Media coverage</vt:lpstr>
      <vt:lpstr>Mary conferring with Clement Kubuga and Emmanuel Nana-Asare</vt:lpstr>
      <vt:lpstr>Women from second community site arriving</vt:lpstr>
      <vt:lpstr>Recognition Signage</vt:lpstr>
      <vt:lpstr>Festivities about to .begin</vt:lpstr>
      <vt:lpstr>Tamale Rotary colleagues</vt:lpstr>
      <vt:lpstr>Crowd seated</vt:lpstr>
      <vt:lpstr>Dancing begins</vt:lpstr>
      <vt:lpstr>More dancing</vt:lpstr>
      <vt:lpstr>Mary joining in.</vt:lpstr>
      <vt:lpstr>Speech time</vt:lpstr>
      <vt:lpstr>                    VIP</vt:lpstr>
      <vt:lpstr>Goat  Presence</vt:lpstr>
      <vt:lpstr>Now a chicken has been included</vt:lpstr>
      <vt:lpstr>More speeches </vt:lpstr>
      <vt:lpstr>   Project complications  (1) uncertain inflation rates (2)volatility in exchange rates 3)short weather window suitable for bore hole drilling (4) fragility of irrigation system       </vt:lpstr>
      <vt:lpstr>What comes next ?</vt:lpstr>
      <vt:lpstr>                        2021 Ghana Project Donors</vt:lpstr>
      <vt:lpstr>                          Donors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Rotary International GG2119501 Upper East Region of Ghanna Transforming Communities Improving Lives</dc:title>
  <dc:creator>Simonds, Richard</dc:creator>
  <cp:lastModifiedBy>Jessica J. Curtis</cp:lastModifiedBy>
  <cp:revision>7</cp:revision>
  <dcterms:created xsi:type="dcterms:W3CDTF">2024-05-08T16:07:33Z</dcterms:created>
  <dcterms:modified xsi:type="dcterms:W3CDTF">2024-09-30T12:05:11Z</dcterms:modified>
</cp:coreProperties>
</file>